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Montserrat" panose="020B0604020202020204" charset="0"/>
      <p:regular r:id="rId17"/>
      <p:bold r:id="rId18"/>
      <p:italic r:id="rId19"/>
      <p:boldItalic r:id="rId20"/>
    </p:embeddedFont>
    <p:embeddedFont>
      <p:font typeface="Montserrat Black" panose="020B0604020202020204" charset="0"/>
      <p:bold r:id="rId21"/>
      <p:boldItalic r:id="rId22"/>
    </p:embeddedFont>
    <p:embeddedFont>
      <p:font typeface="Quicksand" panose="020B0604020202020204" charset="0"/>
      <p:regular r:id="rId23"/>
      <p:bold r:id="rId24"/>
    </p:embeddedFont>
    <p:embeddedFont>
      <p:font typeface="Tahoma" panose="020B0604030504040204" pitchFamily="3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hkgRhtOzmYStYJTmTo1orUNamZ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B001C0E-CD11-431F-96E3-B8370E913AF3}">
  <a:tblStyle styleId="{5B001C0E-CD11-431F-96E3-B8370E913AF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8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35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" name="Google Shape;3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Google Shape;29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2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2"/>
          <p:cNvSpPr/>
          <p:nvPr/>
        </p:nvSpPr>
        <p:spPr>
          <a:xfrm>
            <a:off x="2831375" y="-141300"/>
            <a:ext cx="6411366" cy="6132485"/>
          </a:xfrm>
          <a:custGeom>
            <a:avLst/>
            <a:gdLst/>
            <a:ahLst/>
            <a:cxnLst/>
            <a:rect l="l" t="t" r="r" b="b"/>
            <a:pathLst>
              <a:path w="183878" h="208517" extrusionOk="0">
                <a:moveTo>
                  <a:pt x="159240" y="0"/>
                </a:moveTo>
                <a:cubicBezTo>
                  <a:pt x="153253" y="2843"/>
                  <a:pt x="147568" y="6332"/>
                  <a:pt x="142356" y="10381"/>
                </a:cubicBezTo>
                <a:cubicBezTo>
                  <a:pt x="135249" y="16066"/>
                  <a:pt x="129778" y="21795"/>
                  <a:pt x="124868" y="30237"/>
                </a:cubicBezTo>
                <a:cubicBezTo>
                  <a:pt x="119958" y="38723"/>
                  <a:pt x="117460" y="49663"/>
                  <a:pt x="115134" y="59139"/>
                </a:cubicBezTo>
                <a:cubicBezTo>
                  <a:pt x="114057" y="63446"/>
                  <a:pt x="112980" y="67840"/>
                  <a:pt x="110826" y="71760"/>
                </a:cubicBezTo>
                <a:cubicBezTo>
                  <a:pt x="103159" y="85931"/>
                  <a:pt x="84853" y="89678"/>
                  <a:pt x="71630" y="98852"/>
                </a:cubicBezTo>
                <a:cubicBezTo>
                  <a:pt x="61982" y="105572"/>
                  <a:pt x="54918" y="115306"/>
                  <a:pt x="51515" y="126505"/>
                </a:cubicBezTo>
                <a:cubicBezTo>
                  <a:pt x="47423" y="140116"/>
                  <a:pt x="48500" y="156269"/>
                  <a:pt x="38550" y="166391"/>
                </a:cubicBezTo>
                <a:cubicBezTo>
                  <a:pt x="32520" y="172593"/>
                  <a:pt x="23647" y="174962"/>
                  <a:pt x="16454" y="179787"/>
                </a:cubicBezTo>
                <a:cubicBezTo>
                  <a:pt x="7064" y="186032"/>
                  <a:pt x="991" y="197274"/>
                  <a:pt x="0" y="208516"/>
                </a:cubicBezTo>
                <a:lnTo>
                  <a:pt x="183878" y="208516"/>
                </a:lnTo>
                <a:lnTo>
                  <a:pt x="183878" y="0"/>
                </a:ln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2"/>
          <p:cNvSpPr txBox="1">
            <a:spLocks noGrp="1"/>
          </p:cNvSpPr>
          <p:nvPr>
            <p:ph type="ctrTitle"/>
          </p:nvPr>
        </p:nvSpPr>
        <p:spPr>
          <a:xfrm>
            <a:off x="550750" y="1138875"/>
            <a:ext cx="3718200" cy="20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2"/>
          <p:cNvSpPr txBox="1">
            <a:spLocks noGrp="1"/>
          </p:cNvSpPr>
          <p:nvPr>
            <p:ph type="subTitle" idx="1"/>
          </p:nvPr>
        </p:nvSpPr>
        <p:spPr>
          <a:xfrm>
            <a:off x="550750" y="3391100"/>
            <a:ext cx="37182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2"/>
          <p:cNvSpPr/>
          <p:nvPr/>
        </p:nvSpPr>
        <p:spPr>
          <a:xfrm>
            <a:off x="7166761" y="3224384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2"/>
          <p:cNvSpPr/>
          <p:nvPr/>
        </p:nvSpPr>
        <p:spPr>
          <a:xfrm>
            <a:off x="5467773" y="185829"/>
            <a:ext cx="451678" cy="451717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2"/>
          <p:cNvSpPr/>
          <p:nvPr/>
        </p:nvSpPr>
        <p:spPr>
          <a:xfrm>
            <a:off x="1250460" y="4528504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2"/>
          <p:cNvSpPr/>
          <p:nvPr/>
        </p:nvSpPr>
        <p:spPr>
          <a:xfrm>
            <a:off x="-220489" y="-687154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2"/>
          <p:cNvSpPr/>
          <p:nvPr/>
        </p:nvSpPr>
        <p:spPr>
          <a:xfrm>
            <a:off x="4362285" y="2854866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" name="Google Shape;18;p22"/>
          <p:cNvGrpSpPr/>
          <p:nvPr/>
        </p:nvGrpSpPr>
        <p:grpSpPr>
          <a:xfrm>
            <a:off x="3414750" y="81650"/>
            <a:ext cx="947533" cy="947533"/>
            <a:chOff x="3912750" y="637550"/>
            <a:chExt cx="947533" cy="947533"/>
          </a:xfrm>
        </p:grpSpPr>
        <p:sp>
          <p:nvSpPr>
            <p:cNvPr id="19" name="Google Shape;19;p22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2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22"/>
          <p:cNvSpPr/>
          <p:nvPr/>
        </p:nvSpPr>
        <p:spPr>
          <a:xfrm>
            <a:off x="2877525" y="4755200"/>
            <a:ext cx="693132" cy="694353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9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/>
          <p:nvPr/>
        </p:nvSpPr>
        <p:spPr>
          <a:xfrm rot="10612777">
            <a:off x="-963410" y="-684046"/>
            <a:ext cx="7437600" cy="5089553"/>
          </a:xfrm>
          <a:custGeom>
            <a:avLst/>
            <a:gdLst/>
            <a:ahLst/>
            <a:cxnLst/>
            <a:rect l="l" t="t" r="r" b="b"/>
            <a:pathLst>
              <a:path w="92592" h="48936" extrusionOk="0">
                <a:moveTo>
                  <a:pt x="64841" y="1"/>
                </a:moveTo>
                <a:cubicBezTo>
                  <a:pt x="58884" y="1"/>
                  <a:pt x="53522" y="1916"/>
                  <a:pt x="50559" y="5316"/>
                </a:cubicBezTo>
                <a:cubicBezTo>
                  <a:pt x="45456" y="11168"/>
                  <a:pt x="45800" y="21411"/>
                  <a:pt x="40578" y="21411"/>
                </a:cubicBezTo>
                <a:cubicBezTo>
                  <a:pt x="40506" y="21411"/>
                  <a:pt x="40432" y="21409"/>
                  <a:pt x="40358" y="21405"/>
                </a:cubicBezTo>
                <a:cubicBezTo>
                  <a:pt x="36232" y="21194"/>
                  <a:pt x="34026" y="16844"/>
                  <a:pt x="29913" y="16844"/>
                </a:cubicBezTo>
                <a:cubicBezTo>
                  <a:pt x="28602" y="16844"/>
                  <a:pt x="27097" y="17286"/>
                  <a:pt x="25274" y="18444"/>
                </a:cubicBezTo>
                <a:cubicBezTo>
                  <a:pt x="17732" y="23249"/>
                  <a:pt x="21643" y="29740"/>
                  <a:pt x="21084" y="33830"/>
                </a:cubicBezTo>
                <a:cubicBezTo>
                  <a:pt x="20943" y="34861"/>
                  <a:pt x="20429" y="35229"/>
                  <a:pt x="19656" y="35229"/>
                </a:cubicBezTo>
                <a:cubicBezTo>
                  <a:pt x="17739" y="35229"/>
                  <a:pt x="14230" y="32968"/>
                  <a:pt x="10875" y="32968"/>
                </a:cubicBezTo>
                <a:cubicBezTo>
                  <a:pt x="10219" y="32968"/>
                  <a:pt x="9570" y="33054"/>
                  <a:pt x="8939" y="33260"/>
                </a:cubicBezTo>
                <a:cubicBezTo>
                  <a:pt x="3766" y="34958"/>
                  <a:pt x="1398" y="39763"/>
                  <a:pt x="1956" y="42578"/>
                </a:cubicBezTo>
                <a:cubicBezTo>
                  <a:pt x="2515" y="45405"/>
                  <a:pt x="1" y="48936"/>
                  <a:pt x="1" y="48936"/>
                </a:cubicBezTo>
                <a:lnTo>
                  <a:pt x="91195" y="48936"/>
                </a:lnTo>
                <a:cubicBezTo>
                  <a:pt x="91195" y="48936"/>
                  <a:pt x="92591" y="30578"/>
                  <a:pt x="90357" y="18299"/>
                </a:cubicBezTo>
                <a:cubicBezTo>
                  <a:pt x="90357" y="18299"/>
                  <a:pt x="88547" y="8702"/>
                  <a:pt x="78346" y="3339"/>
                </a:cubicBezTo>
                <a:cubicBezTo>
                  <a:pt x="74006" y="1055"/>
                  <a:pt x="69260" y="1"/>
                  <a:pt x="64841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31"/>
          <p:cNvSpPr/>
          <p:nvPr/>
        </p:nvSpPr>
        <p:spPr>
          <a:xfrm rot="-4624433">
            <a:off x="4395026" y="876374"/>
            <a:ext cx="7570803" cy="4973300"/>
          </a:xfrm>
          <a:custGeom>
            <a:avLst/>
            <a:gdLst/>
            <a:ahLst/>
            <a:cxnLst/>
            <a:rect l="l" t="t" r="r" b="b"/>
            <a:pathLst>
              <a:path w="102546" h="67363" extrusionOk="0">
                <a:moveTo>
                  <a:pt x="0" y="1"/>
                </a:moveTo>
                <a:lnTo>
                  <a:pt x="0" y="67363"/>
                </a:lnTo>
                <a:lnTo>
                  <a:pt x="102546" y="67363"/>
                </a:lnTo>
                <a:cubicBezTo>
                  <a:pt x="102322" y="66357"/>
                  <a:pt x="98937" y="50201"/>
                  <a:pt x="91384" y="46414"/>
                </a:cubicBezTo>
                <a:cubicBezTo>
                  <a:pt x="83563" y="42503"/>
                  <a:pt x="70848" y="43341"/>
                  <a:pt x="57720" y="39576"/>
                </a:cubicBezTo>
                <a:cubicBezTo>
                  <a:pt x="44592" y="35799"/>
                  <a:pt x="41664" y="21978"/>
                  <a:pt x="33284" y="13174"/>
                </a:cubicBezTo>
                <a:cubicBezTo>
                  <a:pt x="24905" y="4381"/>
                  <a:pt x="17642" y="2984"/>
                  <a:pt x="8559" y="2425"/>
                </a:cubicBezTo>
                <a:cubicBezTo>
                  <a:pt x="4693" y="2180"/>
                  <a:pt x="2034" y="1129"/>
                  <a:pt x="0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31"/>
          <p:cNvSpPr/>
          <p:nvPr/>
        </p:nvSpPr>
        <p:spPr>
          <a:xfrm rot="10800000">
            <a:off x="-437727" y="4845463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1"/>
          <p:cNvSpPr/>
          <p:nvPr/>
        </p:nvSpPr>
        <p:spPr>
          <a:xfrm rot="-7572997">
            <a:off x="11324283" y="2999012"/>
            <a:ext cx="451684" cy="451723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31"/>
          <p:cNvSpPr/>
          <p:nvPr/>
        </p:nvSpPr>
        <p:spPr>
          <a:xfrm rot="10800000" flipH="1">
            <a:off x="0" y="-300135"/>
            <a:ext cx="822888" cy="824337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8" name="Google Shape;158;p31"/>
          <p:cNvGrpSpPr/>
          <p:nvPr/>
        </p:nvGrpSpPr>
        <p:grpSpPr>
          <a:xfrm rot="10800000" flipH="1">
            <a:off x="10600724" y="366445"/>
            <a:ext cx="1265051" cy="1265051"/>
            <a:chOff x="3912750" y="637550"/>
            <a:chExt cx="947533" cy="947533"/>
          </a:xfrm>
        </p:grpSpPr>
        <p:sp>
          <p:nvSpPr>
            <p:cNvPr id="159" name="Google Shape;159;p31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1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1" name="Google Shape;161;p31"/>
          <p:cNvSpPr/>
          <p:nvPr/>
        </p:nvSpPr>
        <p:spPr>
          <a:xfrm rot="-7596057">
            <a:off x="7897867" y="-49664"/>
            <a:ext cx="1255252" cy="1255218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1"/>
          <p:cNvSpPr/>
          <p:nvPr/>
        </p:nvSpPr>
        <p:spPr>
          <a:xfrm rot="-4369158">
            <a:off x="7604746" y="276207"/>
            <a:ext cx="451686" cy="451725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1"/>
          <p:cNvSpPr txBox="1">
            <a:spLocks noGrp="1"/>
          </p:cNvSpPr>
          <p:nvPr>
            <p:ph type="title"/>
          </p:nvPr>
        </p:nvSpPr>
        <p:spPr>
          <a:xfrm>
            <a:off x="713225" y="657995"/>
            <a:ext cx="77175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424202" y="578141"/>
            <a:ext cx="9143923" cy="4832675"/>
          </a:xfrm>
          <a:custGeom>
            <a:avLst/>
            <a:gdLst/>
            <a:ahLst/>
            <a:cxnLst/>
            <a:rect l="l" t="t" r="r" b="b"/>
            <a:pathLst>
              <a:path w="92592" h="48936" extrusionOk="0">
                <a:moveTo>
                  <a:pt x="64841" y="1"/>
                </a:moveTo>
                <a:cubicBezTo>
                  <a:pt x="58884" y="1"/>
                  <a:pt x="53522" y="1916"/>
                  <a:pt x="50559" y="5316"/>
                </a:cubicBezTo>
                <a:cubicBezTo>
                  <a:pt x="45456" y="11168"/>
                  <a:pt x="45800" y="21411"/>
                  <a:pt x="40578" y="21411"/>
                </a:cubicBezTo>
                <a:cubicBezTo>
                  <a:pt x="40506" y="21411"/>
                  <a:pt x="40432" y="21409"/>
                  <a:pt x="40358" y="21405"/>
                </a:cubicBezTo>
                <a:cubicBezTo>
                  <a:pt x="36232" y="21194"/>
                  <a:pt x="34026" y="16844"/>
                  <a:pt x="29913" y="16844"/>
                </a:cubicBezTo>
                <a:cubicBezTo>
                  <a:pt x="28602" y="16844"/>
                  <a:pt x="27097" y="17286"/>
                  <a:pt x="25274" y="18444"/>
                </a:cubicBezTo>
                <a:cubicBezTo>
                  <a:pt x="17732" y="23249"/>
                  <a:pt x="21643" y="29740"/>
                  <a:pt x="21084" y="33830"/>
                </a:cubicBezTo>
                <a:cubicBezTo>
                  <a:pt x="20943" y="34861"/>
                  <a:pt x="20429" y="35229"/>
                  <a:pt x="19656" y="35229"/>
                </a:cubicBezTo>
                <a:cubicBezTo>
                  <a:pt x="17739" y="35229"/>
                  <a:pt x="14230" y="32968"/>
                  <a:pt x="10875" y="32968"/>
                </a:cubicBezTo>
                <a:cubicBezTo>
                  <a:pt x="10219" y="32968"/>
                  <a:pt x="9570" y="33054"/>
                  <a:pt x="8939" y="33260"/>
                </a:cubicBezTo>
                <a:cubicBezTo>
                  <a:pt x="3766" y="34958"/>
                  <a:pt x="1398" y="39763"/>
                  <a:pt x="1956" y="42578"/>
                </a:cubicBezTo>
                <a:cubicBezTo>
                  <a:pt x="2515" y="45405"/>
                  <a:pt x="1" y="48936"/>
                  <a:pt x="1" y="48936"/>
                </a:cubicBezTo>
                <a:lnTo>
                  <a:pt x="91195" y="48936"/>
                </a:lnTo>
                <a:cubicBezTo>
                  <a:pt x="91195" y="48936"/>
                  <a:pt x="92591" y="30578"/>
                  <a:pt x="90357" y="18299"/>
                </a:cubicBezTo>
                <a:cubicBezTo>
                  <a:pt x="90357" y="18299"/>
                  <a:pt x="88547" y="8702"/>
                  <a:pt x="78346" y="3339"/>
                </a:cubicBezTo>
                <a:cubicBezTo>
                  <a:pt x="74006" y="1055"/>
                  <a:pt x="69260" y="1"/>
                  <a:pt x="64841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2"/>
          <p:cNvSpPr txBox="1">
            <a:spLocks noGrp="1"/>
          </p:cNvSpPr>
          <p:nvPr>
            <p:ph type="subTitle" idx="1"/>
          </p:nvPr>
        </p:nvSpPr>
        <p:spPr>
          <a:xfrm>
            <a:off x="4732850" y="2230325"/>
            <a:ext cx="31392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2"/>
          <p:cNvSpPr/>
          <p:nvPr/>
        </p:nvSpPr>
        <p:spPr>
          <a:xfrm rot="10800000" flipH="1">
            <a:off x="424203" y="4681948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2"/>
          <p:cNvSpPr/>
          <p:nvPr/>
        </p:nvSpPr>
        <p:spPr>
          <a:xfrm rot="10800000" flipH="1">
            <a:off x="6492490" y="4623991"/>
            <a:ext cx="451678" cy="451717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2"/>
          <p:cNvSpPr/>
          <p:nvPr/>
        </p:nvSpPr>
        <p:spPr>
          <a:xfrm rot="10800000" flipH="1">
            <a:off x="4282437" y="4426659"/>
            <a:ext cx="1144520" cy="1145687"/>
          </a:xfrm>
          <a:custGeom>
            <a:avLst/>
            <a:gdLst/>
            <a:ahLst/>
            <a:cxnLst/>
            <a:rect l="l" t="t" r="r" b="b"/>
            <a:pathLst>
              <a:path w="29424" h="29454" fill="none" extrusionOk="0">
                <a:moveTo>
                  <a:pt x="18967" y="2371"/>
                </a:moveTo>
                <a:cubicBezTo>
                  <a:pt x="25806" y="4742"/>
                  <a:pt x="29423" y="12189"/>
                  <a:pt x="27083" y="18998"/>
                </a:cubicBezTo>
                <a:cubicBezTo>
                  <a:pt x="24712" y="25837"/>
                  <a:pt x="17265" y="29454"/>
                  <a:pt x="10426" y="27113"/>
                </a:cubicBezTo>
                <a:cubicBezTo>
                  <a:pt x="3617" y="24743"/>
                  <a:pt x="0" y="17296"/>
                  <a:pt x="2341" y="10457"/>
                </a:cubicBezTo>
                <a:cubicBezTo>
                  <a:pt x="4711" y="3648"/>
                  <a:pt x="12158" y="1"/>
                  <a:pt x="18967" y="237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2"/>
          <p:cNvSpPr/>
          <p:nvPr/>
        </p:nvSpPr>
        <p:spPr>
          <a:xfrm rot="10800000" flipH="1">
            <a:off x="3479854" y="-605841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2"/>
          <p:cNvSpPr/>
          <p:nvPr/>
        </p:nvSpPr>
        <p:spPr>
          <a:xfrm rot="10800000">
            <a:off x="7959072" y="-66001"/>
            <a:ext cx="822888" cy="824337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3" name="Google Shape;173;p32"/>
          <p:cNvGrpSpPr/>
          <p:nvPr/>
        </p:nvGrpSpPr>
        <p:grpSpPr>
          <a:xfrm rot="10800000">
            <a:off x="-840840" y="229829"/>
            <a:ext cx="1265051" cy="1265051"/>
            <a:chOff x="3912750" y="637550"/>
            <a:chExt cx="947533" cy="947533"/>
          </a:xfrm>
        </p:grpSpPr>
        <p:sp>
          <p:nvSpPr>
            <p:cNvPr id="174" name="Google Shape;174;p32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2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6" name="Google Shape;176;p32"/>
          <p:cNvSpPr txBox="1">
            <a:spLocks noGrp="1"/>
          </p:cNvSpPr>
          <p:nvPr>
            <p:ph type="title"/>
          </p:nvPr>
        </p:nvSpPr>
        <p:spPr>
          <a:xfrm>
            <a:off x="713225" y="657995"/>
            <a:ext cx="77175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>
            <a:spLocks noGrp="1"/>
          </p:cNvSpPr>
          <p:nvPr>
            <p:ph type="body" idx="1"/>
          </p:nvPr>
        </p:nvSpPr>
        <p:spPr>
          <a:xfrm>
            <a:off x="713100" y="3931300"/>
            <a:ext cx="77178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/>
          <p:nvPr/>
        </p:nvSpPr>
        <p:spPr>
          <a:xfrm flipH="1">
            <a:off x="-184147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6"/>
          <p:cNvSpPr/>
          <p:nvPr/>
        </p:nvSpPr>
        <p:spPr>
          <a:xfrm rot="-7575992">
            <a:off x="3311472" y="-1827843"/>
            <a:ext cx="9206100" cy="6299659"/>
          </a:xfrm>
          <a:custGeom>
            <a:avLst/>
            <a:gdLst/>
            <a:ahLst/>
            <a:cxnLst/>
            <a:rect l="l" t="t" r="r" b="b"/>
            <a:pathLst>
              <a:path w="92592" h="48936" extrusionOk="0">
                <a:moveTo>
                  <a:pt x="64841" y="1"/>
                </a:moveTo>
                <a:cubicBezTo>
                  <a:pt x="58884" y="1"/>
                  <a:pt x="53522" y="1916"/>
                  <a:pt x="50559" y="5316"/>
                </a:cubicBezTo>
                <a:cubicBezTo>
                  <a:pt x="45456" y="11168"/>
                  <a:pt x="45800" y="21411"/>
                  <a:pt x="40578" y="21411"/>
                </a:cubicBezTo>
                <a:cubicBezTo>
                  <a:pt x="40506" y="21411"/>
                  <a:pt x="40432" y="21409"/>
                  <a:pt x="40358" y="21405"/>
                </a:cubicBezTo>
                <a:cubicBezTo>
                  <a:pt x="36232" y="21194"/>
                  <a:pt x="34026" y="16844"/>
                  <a:pt x="29913" y="16844"/>
                </a:cubicBezTo>
                <a:cubicBezTo>
                  <a:pt x="28602" y="16844"/>
                  <a:pt x="27097" y="17286"/>
                  <a:pt x="25274" y="18444"/>
                </a:cubicBezTo>
                <a:cubicBezTo>
                  <a:pt x="17732" y="23249"/>
                  <a:pt x="21643" y="29740"/>
                  <a:pt x="21084" y="33830"/>
                </a:cubicBezTo>
                <a:cubicBezTo>
                  <a:pt x="20943" y="34861"/>
                  <a:pt x="20429" y="35229"/>
                  <a:pt x="19656" y="35229"/>
                </a:cubicBezTo>
                <a:cubicBezTo>
                  <a:pt x="17739" y="35229"/>
                  <a:pt x="14230" y="32968"/>
                  <a:pt x="10875" y="32968"/>
                </a:cubicBezTo>
                <a:cubicBezTo>
                  <a:pt x="10219" y="32968"/>
                  <a:pt x="9570" y="33054"/>
                  <a:pt x="8939" y="33260"/>
                </a:cubicBezTo>
                <a:cubicBezTo>
                  <a:pt x="3766" y="34958"/>
                  <a:pt x="1398" y="39763"/>
                  <a:pt x="1956" y="42578"/>
                </a:cubicBezTo>
                <a:cubicBezTo>
                  <a:pt x="2515" y="45405"/>
                  <a:pt x="1" y="48936"/>
                  <a:pt x="1" y="48936"/>
                </a:cubicBezTo>
                <a:lnTo>
                  <a:pt x="91195" y="48936"/>
                </a:lnTo>
                <a:cubicBezTo>
                  <a:pt x="91195" y="48936"/>
                  <a:pt x="92591" y="30578"/>
                  <a:pt x="90357" y="18299"/>
                </a:cubicBezTo>
                <a:cubicBezTo>
                  <a:pt x="90357" y="18299"/>
                  <a:pt x="88547" y="8702"/>
                  <a:pt x="78346" y="3339"/>
                </a:cubicBezTo>
                <a:cubicBezTo>
                  <a:pt x="74006" y="1055"/>
                  <a:pt x="69260" y="1"/>
                  <a:pt x="64841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6"/>
          <p:cNvSpPr/>
          <p:nvPr/>
        </p:nvSpPr>
        <p:spPr>
          <a:xfrm flipH="1">
            <a:off x="-2061964" y="1029175"/>
            <a:ext cx="6411366" cy="6132485"/>
          </a:xfrm>
          <a:custGeom>
            <a:avLst/>
            <a:gdLst/>
            <a:ahLst/>
            <a:cxnLst/>
            <a:rect l="l" t="t" r="r" b="b"/>
            <a:pathLst>
              <a:path w="183878" h="208517" extrusionOk="0">
                <a:moveTo>
                  <a:pt x="159240" y="0"/>
                </a:moveTo>
                <a:cubicBezTo>
                  <a:pt x="153253" y="2843"/>
                  <a:pt x="147568" y="6332"/>
                  <a:pt x="142356" y="10381"/>
                </a:cubicBezTo>
                <a:cubicBezTo>
                  <a:pt x="135249" y="16066"/>
                  <a:pt x="129778" y="21795"/>
                  <a:pt x="124868" y="30237"/>
                </a:cubicBezTo>
                <a:cubicBezTo>
                  <a:pt x="119958" y="38723"/>
                  <a:pt x="117460" y="49663"/>
                  <a:pt x="115134" y="59139"/>
                </a:cubicBezTo>
                <a:cubicBezTo>
                  <a:pt x="114057" y="63446"/>
                  <a:pt x="112980" y="67840"/>
                  <a:pt x="110826" y="71760"/>
                </a:cubicBezTo>
                <a:cubicBezTo>
                  <a:pt x="103159" y="85931"/>
                  <a:pt x="84853" y="89678"/>
                  <a:pt x="71630" y="98852"/>
                </a:cubicBezTo>
                <a:cubicBezTo>
                  <a:pt x="61982" y="105572"/>
                  <a:pt x="54918" y="115306"/>
                  <a:pt x="51515" y="126505"/>
                </a:cubicBezTo>
                <a:cubicBezTo>
                  <a:pt x="47423" y="140116"/>
                  <a:pt x="48500" y="156269"/>
                  <a:pt x="38550" y="166391"/>
                </a:cubicBezTo>
                <a:cubicBezTo>
                  <a:pt x="32520" y="172593"/>
                  <a:pt x="23647" y="174962"/>
                  <a:pt x="16454" y="179787"/>
                </a:cubicBezTo>
                <a:cubicBezTo>
                  <a:pt x="7064" y="186032"/>
                  <a:pt x="991" y="197274"/>
                  <a:pt x="0" y="208516"/>
                </a:cubicBezTo>
                <a:lnTo>
                  <a:pt x="183878" y="208516"/>
                </a:lnTo>
                <a:lnTo>
                  <a:pt x="183878" y="0"/>
                </a:ln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 flipH="1">
            <a:off x="-5" y="1719684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 flipH="1">
            <a:off x="614252" y="-65996"/>
            <a:ext cx="451678" cy="451717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/>
          <p:nvPr/>
        </p:nvSpPr>
        <p:spPr>
          <a:xfrm flipH="1">
            <a:off x="7051289" y="4905491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6"/>
          <p:cNvSpPr/>
          <p:nvPr/>
        </p:nvSpPr>
        <p:spPr>
          <a:xfrm flipH="1">
            <a:off x="7973495" y="-66004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6"/>
          <p:cNvSpPr/>
          <p:nvPr/>
        </p:nvSpPr>
        <p:spPr>
          <a:xfrm flipH="1">
            <a:off x="370614" y="4477166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36"/>
          <p:cNvGrpSpPr/>
          <p:nvPr/>
        </p:nvGrpSpPr>
        <p:grpSpPr>
          <a:xfrm flipH="1">
            <a:off x="5585945" y="-561800"/>
            <a:ext cx="947533" cy="947533"/>
            <a:chOff x="3912750" y="637550"/>
            <a:chExt cx="947533" cy="947533"/>
          </a:xfrm>
        </p:grpSpPr>
        <p:sp>
          <p:nvSpPr>
            <p:cNvPr id="204" name="Google Shape;204;p36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6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" name="Google Shape;206;p36"/>
          <p:cNvSpPr/>
          <p:nvPr/>
        </p:nvSpPr>
        <p:spPr>
          <a:xfrm flipH="1">
            <a:off x="3348871" y="4755200"/>
            <a:ext cx="693132" cy="694353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7"/>
          <p:cNvSpPr/>
          <p:nvPr/>
        </p:nvSpPr>
        <p:spPr>
          <a:xfrm rot="-3075939">
            <a:off x="4301454" y="1956101"/>
            <a:ext cx="7570775" cy="4973281"/>
          </a:xfrm>
          <a:custGeom>
            <a:avLst/>
            <a:gdLst/>
            <a:ahLst/>
            <a:cxnLst/>
            <a:rect l="l" t="t" r="r" b="b"/>
            <a:pathLst>
              <a:path w="102546" h="67363" extrusionOk="0">
                <a:moveTo>
                  <a:pt x="0" y="1"/>
                </a:moveTo>
                <a:lnTo>
                  <a:pt x="0" y="67363"/>
                </a:lnTo>
                <a:lnTo>
                  <a:pt x="102546" y="67363"/>
                </a:lnTo>
                <a:cubicBezTo>
                  <a:pt x="102322" y="66357"/>
                  <a:pt x="98937" y="50201"/>
                  <a:pt x="91384" y="46414"/>
                </a:cubicBezTo>
                <a:cubicBezTo>
                  <a:pt x="83563" y="42503"/>
                  <a:pt x="70848" y="43341"/>
                  <a:pt x="57720" y="39576"/>
                </a:cubicBezTo>
                <a:cubicBezTo>
                  <a:pt x="44592" y="35799"/>
                  <a:pt x="41664" y="21978"/>
                  <a:pt x="33284" y="13174"/>
                </a:cubicBezTo>
                <a:cubicBezTo>
                  <a:pt x="24905" y="4381"/>
                  <a:pt x="17642" y="2984"/>
                  <a:pt x="8559" y="2425"/>
                </a:cubicBezTo>
                <a:cubicBezTo>
                  <a:pt x="4693" y="2180"/>
                  <a:pt x="2034" y="1129"/>
                  <a:pt x="0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7"/>
          <p:cNvSpPr/>
          <p:nvPr/>
        </p:nvSpPr>
        <p:spPr>
          <a:xfrm rot="9103592" flipH="1">
            <a:off x="-736449" y="-1679977"/>
            <a:ext cx="7437770" cy="5089555"/>
          </a:xfrm>
          <a:custGeom>
            <a:avLst/>
            <a:gdLst/>
            <a:ahLst/>
            <a:cxnLst/>
            <a:rect l="l" t="t" r="r" b="b"/>
            <a:pathLst>
              <a:path w="92592" h="48936" extrusionOk="0">
                <a:moveTo>
                  <a:pt x="64841" y="1"/>
                </a:moveTo>
                <a:cubicBezTo>
                  <a:pt x="58884" y="1"/>
                  <a:pt x="53522" y="1916"/>
                  <a:pt x="50559" y="5316"/>
                </a:cubicBezTo>
                <a:cubicBezTo>
                  <a:pt x="45456" y="11168"/>
                  <a:pt x="45800" y="21411"/>
                  <a:pt x="40578" y="21411"/>
                </a:cubicBezTo>
                <a:cubicBezTo>
                  <a:pt x="40506" y="21411"/>
                  <a:pt x="40432" y="21409"/>
                  <a:pt x="40358" y="21405"/>
                </a:cubicBezTo>
                <a:cubicBezTo>
                  <a:pt x="36232" y="21194"/>
                  <a:pt x="34026" y="16844"/>
                  <a:pt x="29913" y="16844"/>
                </a:cubicBezTo>
                <a:cubicBezTo>
                  <a:pt x="28602" y="16844"/>
                  <a:pt x="27097" y="17286"/>
                  <a:pt x="25274" y="18444"/>
                </a:cubicBezTo>
                <a:cubicBezTo>
                  <a:pt x="17732" y="23249"/>
                  <a:pt x="21643" y="29740"/>
                  <a:pt x="21084" y="33830"/>
                </a:cubicBezTo>
                <a:cubicBezTo>
                  <a:pt x="20943" y="34861"/>
                  <a:pt x="20429" y="35229"/>
                  <a:pt x="19656" y="35229"/>
                </a:cubicBezTo>
                <a:cubicBezTo>
                  <a:pt x="17739" y="35229"/>
                  <a:pt x="14230" y="32968"/>
                  <a:pt x="10875" y="32968"/>
                </a:cubicBezTo>
                <a:cubicBezTo>
                  <a:pt x="10219" y="32968"/>
                  <a:pt x="9570" y="33054"/>
                  <a:pt x="8939" y="33260"/>
                </a:cubicBezTo>
                <a:cubicBezTo>
                  <a:pt x="3766" y="34958"/>
                  <a:pt x="1398" y="39763"/>
                  <a:pt x="1956" y="42578"/>
                </a:cubicBezTo>
                <a:cubicBezTo>
                  <a:pt x="2515" y="45405"/>
                  <a:pt x="1" y="48936"/>
                  <a:pt x="1" y="48936"/>
                </a:cubicBezTo>
                <a:lnTo>
                  <a:pt x="91195" y="48936"/>
                </a:lnTo>
                <a:cubicBezTo>
                  <a:pt x="91195" y="48936"/>
                  <a:pt x="92591" y="30578"/>
                  <a:pt x="90357" y="18299"/>
                </a:cubicBezTo>
                <a:cubicBezTo>
                  <a:pt x="90357" y="18299"/>
                  <a:pt x="88547" y="8702"/>
                  <a:pt x="78346" y="3339"/>
                </a:cubicBezTo>
                <a:cubicBezTo>
                  <a:pt x="74006" y="1055"/>
                  <a:pt x="69260" y="1"/>
                  <a:pt x="64841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7"/>
          <p:cNvSpPr/>
          <p:nvPr/>
        </p:nvSpPr>
        <p:spPr>
          <a:xfrm rot="10800000">
            <a:off x="2140773" y="4666738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7"/>
          <p:cNvSpPr/>
          <p:nvPr/>
        </p:nvSpPr>
        <p:spPr>
          <a:xfrm rot="-7572997">
            <a:off x="9225983" y="3708212"/>
            <a:ext cx="451684" cy="451723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7"/>
          <p:cNvSpPr/>
          <p:nvPr/>
        </p:nvSpPr>
        <p:spPr>
          <a:xfrm rot="10800000" flipH="1">
            <a:off x="7463000" y="-417497"/>
            <a:ext cx="822888" cy="824337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4" name="Google Shape;214;p37"/>
          <p:cNvGrpSpPr/>
          <p:nvPr/>
        </p:nvGrpSpPr>
        <p:grpSpPr>
          <a:xfrm rot="10800000" flipH="1">
            <a:off x="324724" y="-271330"/>
            <a:ext cx="1265051" cy="1265051"/>
            <a:chOff x="3912750" y="637550"/>
            <a:chExt cx="947533" cy="947533"/>
          </a:xfrm>
        </p:grpSpPr>
        <p:sp>
          <p:nvSpPr>
            <p:cNvPr id="215" name="Google Shape;215;p37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37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" name="Google Shape;217;p37"/>
          <p:cNvSpPr/>
          <p:nvPr/>
        </p:nvSpPr>
        <p:spPr>
          <a:xfrm rot="1205794">
            <a:off x="7274479" y="3684239"/>
            <a:ext cx="1255248" cy="1255213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7"/>
          <p:cNvSpPr/>
          <p:nvPr/>
        </p:nvSpPr>
        <p:spPr>
          <a:xfrm rot="4432563">
            <a:off x="8298731" y="3767846"/>
            <a:ext cx="451679" cy="451718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7"/>
          <p:cNvSpPr/>
          <p:nvPr/>
        </p:nvSpPr>
        <p:spPr>
          <a:xfrm rot="10800000" flipH="1">
            <a:off x="-344463" y="4461962"/>
            <a:ext cx="1125652" cy="1127635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3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3"/>
          <p:cNvSpPr/>
          <p:nvPr/>
        </p:nvSpPr>
        <p:spPr>
          <a:xfrm>
            <a:off x="-306961" y="569001"/>
            <a:ext cx="7570971" cy="4973410"/>
          </a:xfrm>
          <a:custGeom>
            <a:avLst/>
            <a:gdLst/>
            <a:ahLst/>
            <a:cxnLst/>
            <a:rect l="l" t="t" r="r" b="b"/>
            <a:pathLst>
              <a:path w="102546" h="67363" extrusionOk="0">
                <a:moveTo>
                  <a:pt x="0" y="1"/>
                </a:moveTo>
                <a:lnTo>
                  <a:pt x="0" y="67363"/>
                </a:lnTo>
                <a:lnTo>
                  <a:pt x="102546" y="67363"/>
                </a:lnTo>
                <a:cubicBezTo>
                  <a:pt x="102322" y="66357"/>
                  <a:pt x="98937" y="50201"/>
                  <a:pt x="91384" y="46414"/>
                </a:cubicBezTo>
                <a:cubicBezTo>
                  <a:pt x="83563" y="42503"/>
                  <a:pt x="70848" y="43341"/>
                  <a:pt x="57720" y="39576"/>
                </a:cubicBezTo>
                <a:cubicBezTo>
                  <a:pt x="44592" y="35799"/>
                  <a:pt x="41664" y="21978"/>
                  <a:pt x="33284" y="13174"/>
                </a:cubicBezTo>
                <a:cubicBezTo>
                  <a:pt x="24905" y="4381"/>
                  <a:pt x="17642" y="2984"/>
                  <a:pt x="8559" y="2425"/>
                </a:cubicBezTo>
                <a:cubicBezTo>
                  <a:pt x="4693" y="2180"/>
                  <a:pt x="2034" y="1129"/>
                  <a:pt x="0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3"/>
          <p:cNvSpPr txBox="1">
            <a:spLocks noGrp="1"/>
          </p:cNvSpPr>
          <p:nvPr>
            <p:ph type="subTitle" idx="1"/>
          </p:nvPr>
        </p:nvSpPr>
        <p:spPr>
          <a:xfrm>
            <a:off x="539500" y="1150475"/>
            <a:ext cx="8064900" cy="32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AutoNum type="arabicPeriod"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lphaLcPeriod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romanLcPeriod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rabicPeriod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lphaLcPeriod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romanLcPeriod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rabicPeriod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lphaLcPeriod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6" name="Google Shape;26;p23"/>
          <p:cNvSpPr txBox="1">
            <a:spLocks noGrp="1"/>
          </p:cNvSpPr>
          <p:nvPr>
            <p:ph type="title"/>
          </p:nvPr>
        </p:nvSpPr>
        <p:spPr>
          <a:xfrm>
            <a:off x="713225" y="657995"/>
            <a:ext cx="77175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3"/>
          <p:cNvSpPr/>
          <p:nvPr/>
        </p:nvSpPr>
        <p:spPr>
          <a:xfrm flipH="1">
            <a:off x="-1039340" y="2434784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3"/>
          <p:cNvSpPr/>
          <p:nvPr/>
        </p:nvSpPr>
        <p:spPr>
          <a:xfrm flipH="1">
            <a:off x="8628904" y="24929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3"/>
          <p:cNvSpPr/>
          <p:nvPr/>
        </p:nvSpPr>
        <p:spPr>
          <a:xfrm flipH="1">
            <a:off x="8402854" y="4749729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3"/>
          <p:cNvSpPr/>
          <p:nvPr/>
        </p:nvSpPr>
        <p:spPr>
          <a:xfrm flipH="1">
            <a:off x="7428185" y="-1004829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3"/>
          <p:cNvSpPr/>
          <p:nvPr/>
        </p:nvSpPr>
        <p:spPr>
          <a:xfrm flipH="1">
            <a:off x="1222079" y="5009091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3"/>
          <p:cNvSpPr/>
          <p:nvPr/>
        </p:nvSpPr>
        <p:spPr>
          <a:xfrm>
            <a:off x="-96450" y="-125362"/>
            <a:ext cx="693132" cy="694353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23"/>
          <p:cNvGrpSpPr/>
          <p:nvPr/>
        </p:nvGrpSpPr>
        <p:grpSpPr>
          <a:xfrm>
            <a:off x="4288299" y="4703032"/>
            <a:ext cx="1265051" cy="1265051"/>
            <a:chOff x="3912750" y="637550"/>
            <a:chExt cx="947533" cy="947533"/>
          </a:xfrm>
        </p:grpSpPr>
        <p:sp>
          <p:nvSpPr>
            <p:cNvPr id="34" name="Google Shape;34;p23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3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5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4"/>
          <p:cNvSpPr/>
          <p:nvPr/>
        </p:nvSpPr>
        <p:spPr>
          <a:xfrm flipH="1">
            <a:off x="975451" y="-231496"/>
            <a:ext cx="8428467" cy="5606479"/>
          </a:xfrm>
          <a:custGeom>
            <a:avLst/>
            <a:gdLst/>
            <a:ahLst/>
            <a:cxnLst/>
            <a:rect l="l" t="t" r="r" b="b"/>
            <a:pathLst>
              <a:path w="104747" h="69676" extrusionOk="0">
                <a:moveTo>
                  <a:pt x="0" y="1"/>
                </a:moveTo>
                <a:lnTo>
                  <a:pt x="0" y="69676"/>
                </a:lnTo>
                <a:lnTo>
                  <a:pt x="1799" y="69676"/>
                </a:lnTo>
                <a:cubicBezTo>
                  <a:pt x="5385" y="68581"/>
                  <a:pt x="10134" y="66536"/>
                  <a:pt x="15229" y="62693"/>
                </a:cubicBezTo>
                <a:cubicBezTo>
                  <a:pt x="25977" y="54592"/>
                  <a:pt x="20111" y="44816"/>
                  <a:pt x="30871" y="30850"/>
                </a:cubicBezTo>
                <a:cubicBezTo>
                  <a:pt x="41619" y="16883"/>
                  <a:pt x="59776" y="24984"/>
                  <a:pt x="85194" y="12973"/>
                </a:cubicBezTo>
                <a:cubicBezTo>
                  <a:pt x="96859" y="7464"/>
                  <a:pt x="102289" y="3978"/>
                  <a:pt x="104747" y="1822"/>
                </a:cubicBezTo>
                <a:lnTo>
                  <a:pt x="104747" y="1"/>
                </a:ln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4"/>
          <p:cNvSpPr txBox="1">
            <a:spLocks noGrp="1"/>
          </p:cNvSpPr>
          <p:nvPr>
            <p:ph type="title"/>
          </p:nvPr>
        </p:nvSpPr>
        <p:spPr>
          <a:xfrm>
            <a:off x="1991575" y="1754100"/>
            <a:ext cx="25803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40" name="Google Shape;40;p24"/>
          <p:cNvSpPr txBox="1">
            <a:spLocks noGrp="1"/>
          </p:cNvSpPr>
          <p:nvPr>
            <p:ph type="subTitle" idx="1"/>
          </p:nvPr>
        </p:nvSpPr>
        <p:spPr>
          <a:xfrm>
            <a:off x="1991575" y="2116975"/>
            <a:ext cx="25803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4"/>
          <p:cNvSpPr txBox="1">
            <a:spLocks noGrp="1"/>
          </p:cNvSpPr>
          <p:nvPr>
            <p:ph type="title" idx="2"/>
          </p:nvPr>
        </p:nvSpPr>
        <p:spPr>
          <a:xfrm>
            <a:off x="5786525" y="1754100"/>
            <a:ext cx="25803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subTitle" idx="3"/>
          </p:nvPr>
        </p:nvSpPr>
        <p:spPr>
          <a:xfrm>
            <a:off x="5786525" y="2116975"/>
            <a:ext cx="25803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title" idx="4"/>
          </p:nvPr>
        </p:nvSpPr>
        <p:spPr>
          <a:xfrm>
            <a:off x="1991575" y="3094050"/>
            <a:ext cx="25803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title" idx="5"/>
          </p:nvPr>
        </p:nvSpPr>
        <p:spPr>
          <a:xfrm>
            <a:off x="5786525" y="3094050"/>
            <a:ext cx="25803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Black"/>
              <a:buNone/>
              <a:defRPr sz="24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subTitle" idx="6"/>
          </p:nvPr>
        </p:nvSpPr>
        <p:spPr>
          <a:xfrm>
            <a:off x="5786525" y="3455900"/>
            <a:ext cx="25803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title" idx="7"/>
          </p:nvPr>
        </p:nvSpPr>
        <p:spPr>
          <a:xfrm>
            <a:off x="1068700" y="1852888"/>
            <a:ext cx="822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title" idx="8"/>
          </p:nvPr>
        </p:nvSpPr>
        <p:spPr>
          <a:xfrm>
            <a:off x="4868250" y="1858800"/>
            <a:ext cx="822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title" idx="9"/>
          </p:nvPr>
        </p:nvSpPr>
        <p:spPr>
          <a:xfrm>
            <a:off x="1068700" y="3193550"/>
            <a:ext cx="822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title" idx="13"/>
          </p:nvPr>
        </p:nvSpPr>
        <p:spPr>
          <a:xfrm>
            <a:off x="4868250" y="3198175"/>
            <a:ext cx="822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50" name="Google Shape;50;p24"/>
          <p:cNvSpPr txBox="1">
            <a:spLocks noGrp="1"/>
          </p:cNvSpPr>
          <p:nvPr>
            <p:ph type="subTitle" idx="14"/>
          </p:nvPr>
        </p:nvSpPr>
        <p:spPr>
          <a:xfrm>
            <a:off x="1991575" y="3455900"/>
            <a:ext cx="25803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title" idx="15"/>
          </p:nvPr>
        </p:nvSpPr>
        <p:spPr>
          <a:xfrm>
            <a:off x="713225" y="657995"/>
            <a:ext cx="77175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/>
          <p:nvPr/>
        </p:nvSpPr>
        <p:spPr>
          <a:xfrm flipH="1">
            <a:off x="-354865" y="3768934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4"/>
          <p:cNvSpPr/>
          <p:nvPr/>
        </p:nvSpPr>
        <p:spPr>
          <a:xfrm flipH="1">
            <a:off x="8038179" y="4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4"/>
          <p:cNvSpPr/>
          <p:nvPr/>
        </p:nvSpPr>
        <p:spPr>
          <a:xfrm flipH="1">
            <a:off x="1439917" y="-212621"/>
            <a:ext cx="451678" cy="451717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4"/>
          <p:cNvSpPr/>
          <p:nvPr/>
        </p:nvSpPr>
        <p:spPr>
          <a:xfrm flipH="1">
            <a:off x="4166028" y="-814459"/>
            <a:ext cx="1144520" cy="1145687"/>
          </a:xfrm>
          <a:custGeom>
            <a:avLst/>
            <a:gdLst/>
            <a:ahLst/>
            <a:cxnLst/>
            <a:rect l="l" t="t" r="r" b="b"/>
            <a:pathLst>
              <a:path w="29424" h="29454" fill="none" extrusionOk="0">
                <a:moveTo>
                  <a:pt x="18967" y="2371"/>
                </a:moveTo>
                <a:cubicBezTo>
                  <a:pt x="25806" y="4742"/>
                  <a:pt x="29423" y="12189"/>
                  <a:pt x="27083" y="18998"/>
                </a:cubicBezTo>
                <a:cubicBezTo>
                  <a:pt x="24712" y="25837"/>
                  <a:pt x="17265" y="29454"/>
                  <a:pt x="10426" y="27113"/>
                </a:cubicBezTo>
                <a:cubicBezTo>
                  <a:pt x="3617" y="24743"/>
                  <a:pt x="0" y="17296"/>
                  <a:pt x="2341" y="10457"/>
                </a:cubicBezTo>
                <a:cubicBezTo>
                  <a:pt x="4711" y="3648"/>
                  <a:pt x="12158" y="1"/>
                  <a:pt x="18967" y="237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4"/>
          <p:cNvSpPr/>
          <p:nvPr/>
        </p:nvSpPr>
        <p:spPr>
          <a:xfrm flipH="1">
            <a:off x="4296960" y="4597121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4"/>
          <p:cNvSpPr/>
          <p:nvPr/>
        </p:nvSpPr>
        <p:spPr>
          <a:xfrm flipH="1">
            <a:off x="815942" y="4691779"/>
            <a:ext cx="451678" cy="451717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4"/>
          <p:cNvSpPr/>
          <p:nvPr/>
        </p:nvSpPr>
        <p:spPr>
          <a:xfrm>
            <a:off x="-300650" y="1059750"/>
            <a:ext cx="822888" cy="824337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" name="Google Shape;59;p24"/>
          <p:cNvGrpSpPr/>
          <p:nvPr/>
        </p:nvGrpSpPr>
        <p:grpSpPr>
          <a:xfrm>
            <a:off x="7878949" y="4237907"/>
            <a:ext cx="1265051" cy="1265051"/>
            <a:chOff x="3912750" y="637550"/>
            <a:chExt cx="947533" cy="947533"/>
          </a:xfrm>
        </p:grpSpPr>
        <p:sp>
          <p:nvSpPr>
            <p:cNvPr id="60" name="Google Shape;60;p24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4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7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5"/>
          <p:cNvSpPr/>
          <p:nvPr/>
        </p:nvSpPr>
        <p:spPr>
          <a:xfrm rot="-5031216" flipH="1">
            <a:off x="1434942" y="-1473727"/>
            <a:ext cx="7384699" cy="9115003"/>
          </a:xfrm>
          <a:custGeom>
            <a:avLst/>
            <a:gdLst/>
            <a:ahLst/>
            <a:cxnLst/>
            <a:rect l="l" t="t" r="r" b="b"/>
            <a:pathLst>
              <a:path w="183878" h="208517" extrusionOk="0">
                <a:moveTo>
                  <a:pt x="159240" y="0"/>
                </a:moveTo>
                <a:cubicBezTo>
                  <a:pt x="153253" y="2843"/>
                  <a:pt x="147568" y="6332"/>
                  <a:pt x="142356" y="10381"/>
                </a:cubicBezTo>
                <a:cubicBezTo>
                  <a:pt x="135249" y="16066"/>
                  <a:pt x="129778" y="21795"/>
                  <a:pt x="124868" y="30237"/>
                </a:cubicBezTo>
                <a:cubicBezTo>
                  <a:pt x="119958" y="38723"/>
                  <a:pt x="117460" y="49663"/>
                  <a:pt x="115134" y="59139"/>
                </a:cubicBezTo>
                <a:cubicBezTo>
                  <a:pt x="114057" y="63446"/>
                  <a:pt x="112980" y="67840"/>
                  <a:pt x="110826" y="71760"/>
                </a:cubicBezTo>
                <a:cubicBezTo>
                  <a:pt x="103159" y="85931"/>
                  <a:pt x="84853" y="89678"/>
                  <a:pt x="71630" y="98852"/>
                </a:cubicBezTo>
                <a:cubicBezTo>
                  <a:pt x="61982" y="105572"/>
                  <a:pt x="54918" y="115306"/>
                  <a:pt x="51515" y="126505"/>
                </a:cubicBezTo>
                <a:cubicBezTo>
                  <a:pt x="47423" y="140116"/>
                  <a:pt x="48500" y="156269"/>
                  <a:pt x="38550" y="166391"/>
                </a:cubicBezTo>
                <a:cubicBezTo>
                  <a:pt x="32520" y="172593"/>
                  <a:pt x="23647" y="174962"/>
                  <a:pt x="16454" y="179787"/>
                </a:cubicBezTo>
                <a:cubicBezTo>
                  <a:pt x="7064" y="186032"/>
                  <a:pt x="991" y="197274"/>
                  <a:pt x="0" y="208516"/>
                </a:cubicBezTo>
                <a:lnTo>
                  <a:pt x="183878" y="208516"/>
                </a:lnTo>
                <a:lnTo>
                  <a:pt x="183878" y="0"/>
                </a:ln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5"/>
          <p:cNvSpPr/>
          <p:nvPr/>
        </p:nvSpPr>
        <p:spPr>
          <a:xfrm rot="7572997" flipH="1">
            <a:off x="7294923" y="-441551"/>
            <a:ext cx="1423590" cy="1423551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5"/>
          <p:cNvSpPr/>
          <p:nvPr/>
        </p:nvSpPr>
        <p:spPr>
          <a:xfrm rot="10800000" flipH="1">
            <a:off x="3685829" y="-269325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5"/>
          <p:cNvSpPr/>
          <p:nvPr/>
        </p:nvSpPr>
        <p:spPr>
          <a:xfrm rot="7572997" flipH="1">
            <a:off x="7101718" y="406662"/>
            <a:ext cx="451684" cy="451723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5"/>
          <p:cNvSpPr/>
          <p:nvPr/>
        </p:nvSpPr>
        <p:spPr>
          <a:xfrm rot="10800000">
            <a:off x="-120903" y="4521890"/>
            <a:ext cx="822888" cy="824337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25"/>
          <p:cNvGrpSpPr/>
          <p:nvPr/>
        </p:nvGrpSpPr>
        <p:grpSpPr>
          <a:xfrm rot="10800000">
            <a:off x="200635" y="-5"/>
            <a:ext cx="1265051" cy="1265051"/>
            <a:chOff x="3912750" y="637550"/>
            <a:chExt cx="947533" cy="947533"/>
          </a:xfrm>
        </p:grpSpPr>
        <p:sp>
          <p:nvSpPr>
            <p:cNvPr id="70" name="Google Shape;70;p25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5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" name="Google Shape;72;p25"/>
          <p:cNvSpPr txBox="1">
            <a:spLocks noGrp="1"/>
          </p:cNvSpPr>
          <p:nvPr>
            <p:ph type="title"/>
          </p:nvPr>
        </p:nvSpPr>
        <p:spPr>
          <a:xfrm>
            <a:off x="701975" y="1488325"/>
            <a:ext cx="3602700" cy="5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body" idx="1"/>
          </p:nvPr>
        </p:nvSpPr>
        <p:spPr>
          <a:xfrm>
            <a:off x="701975" y="2077825"/>
            <a:ext cx="3602700" cy="17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0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6"/>
          <p:cNvSpPr/>
          <p:nvPr/>
        </p:nvSpPr>
        <p:spPr>
          <a:xfrm rot="10800000">
            <a:off x="-1695388" y="-1501822"/>
            <a:ext cx="10924738" cy="7653447"/>
          </a:xfrm>
          <a:custGeom>
            <a:avLst/>
            <a:gdLst/>
            <a:ahLst/>
            <a:cxnLst/>
            <a:rect l="l" t="t" r="r" b="b"/>
            <a:pathLst>
              <a:path w="102546" h="67363" extrusionOk="0">
                <a:moveTo>
                  <a:pt x="0" y="1"/>
                </a:moveTo>
                <a:lnTo>
                  <a:pt x="0" y="67363"/>
                </a:lnTo>
                <a:lnTo>
                  <a:pt x="102546" y="67363"/>
                </a:lnTo>
                <a:cubicBezTo>
                  <a:pt x="102322" y="66357"/>
                  <a:pt x="98937" y="50201"/>
                  <a:pt x="91384" y="46414"/>
                </a:cubicBezTo>
                <a:cubicBezTo>
                  <a:pt x="83563" y="42503"/>
                  <a:pt x="70848" y="43341"/>
                  <a:pt x="57720" y="39576"/>
                </a:cubicBezTo>
                <a:cubicBezTo>
                  <a:pt x="44592" y="35799"/>
                  <a:pt x="41664" y="21978"/>
                  <a:pt x="33284" y="13174"/>
                </a:cubicBezTo>
                <a:cubicBezTo>
                  <a:pt x="24905" y="4381"/>
                  <a:pt x="17642" y="2984"/>
                  <a:pt x="8559" y="2425"/>
                </a:cubicBezTo>
                <a:cubicBezTo>
                  <a:pt x="4693" y="2180"/>
                  <a:pt x="2034" y="1129"/>
                  <a:pt x="0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6"/>
          <p:cNvSpPr txBox="1">
            <a:spLocks noGrp="1"/>
          </p:cNvSpPr>
          <p:nvPr>
            <p:ph type="title"/>
          </p:nvPr>
        </p:nvSpPr>
        <p:spPr>
          <a:xfrm>
            <a:off x="5128006" y="1802863"/>
            <a:ext cx="3483900" cy="9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body" idx="1"/>
          </p:nvPr>
        </p:nvSpPr>
        <p:spPr>
          <a:xfrm>
            <a:off x="5128006" y="2941438"/>
            <a:ext cx="34839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9" name="Google Shape;79;p26"/>
          <p:cNvSpPr/>
          <p:nvPr/>
        </p:nvSpPr>
        <p:spPr>
          <a:xfrm rot="9619136" flipH="1">
            <a:off x="4221920" y="24507"/>
            <a:ext cx="1423564" cy="1423525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6"/>
          <p:cNvSpPr/>
          <p:nvPr/>
        </p:nvSpPr>
        <p:spPr>
          <a:xfrm rot="10800000" flipH="1">
            <a:off x="-346021" y="4728100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6"/>
          <p:cNvSpPr/>
          <p:nvPr/>
        </p:nvSpPr>
        <p:spPr>
          <a:xfrm rot="9619136" flipH="1">
            <a:off x="3915839" y="329659"/>
            <a:ext cx="451676" cy="451714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6"/>
          <p:cNvSpPr/>
          <p:nvPr/>
        </p:nvSpPr>
        <p:spPr>
          <a:xfrm rot="10800000">
            <a:off x="-524953" y="597515"/>
            <a:ext cx="822888" cy="824337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p26"/>
          <p:cNvGrpSpPr/>
          <p:nvPr/>
        </p:nvGrpSpPr>
        <p:grpSpPr>
          <a:xfrm rot="10800000">
            <a:off x="7663085" y="-250805"/>
            <a:ext cx="1265051" cy="1265051"/>
            <a:chOff x="3912750" y="637550"/>
            <a:chExt cx="947533" cy="947533"/>
          </a:xfrm>
        </p:grpSpPr>
        <p:sp>
          <p:nvSpPr>
            <p:cNvPr id="84" name="Google Shape;84;p26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6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7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7"/>
          <p:cNvSpPr/>
          <p:nvPr/>
        </p:nvSpPr>
        <p:spPr>
          <a:xfrm>
            <a:off x="-135549" y="-231484"/>
            <a:ext cx="8428467" cy="5606479"/>
          </a:xfrm>
          <a:custGeom>
            <a:avLst/>
            <a:gdLst/>
            <a:ahLst/>
            <a:cxnLst/>
            <a:rect l="l" t="t" r="r" b="b"/>
            <a:pathLst>
              <a:path w="104747" h="69676" extrusionOk="0">
                <a:moveTo>
                  <a:pt x="0" y="1"/>
                </a:moveTo>
                <a:lnTo>
                  <a:pt x="0" y="69676"/>
                </a:lnTo>
                <a:lnTo>
                  <a:pt x="1799" y="69676"/>
                </a:lnTo>
                <a:cubicBezTo>
                  <a:pt x="5385" y="68581"/>
                  <a:pt x="10134" y="66536"/>
                  <a:pt x="15229" y="62693"/>
                </a:cubicBezTo>
                <a:cubicBezTo>
                  <a:pt x="25977" y="54592"/>
                  <a:pt x="20111" y="44816"/>
                  <a:pt x="30871" y="30850"/>
                </a:cubicBezTo>
                <a:cubicBezTo>
                  <a:pt x="41619" y="16883"/>
                  <a:pt x="59776" y="24984"/>
                  <a:pt x="85194" y="12973"/>
                </a:cubicBezTo>
                <a:cubicBezTo>
                  <a:pt x="96859" y="7464"/>
                  <a:pt x="102289" y="3978"/>
                  <a:pt x="104747" y="1822"/>
                </a:cubicBezTo>
                <a:lnTo>
                  <a:pt x="104747" y="1"/>
                </a:ln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>
            <a:off x="4921525" y="1698825"/>
            <a:ext cx="3371400" cy="24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title"/>
          </p:nvPr>
        </p:nvSpPr>
        <p:spPr>
          <a:xfrm>
            <a:off x="713225" y="657995"/>
            <a:ext cx="77175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7"/>
          <p:cNvSpPr/>
          <p:nvPr/>
        </p:nvSpPr>
        <p:spPr>
          <a:xfrm rot="10800000" flipH="1">
            <a:off x="7589970" y="-730609"/>
            <a:ext cx="1144520" cy="1145687"/>
          </a:xfrm>
          <a:custGeom>
            <a:avLst/>
            <a:gdLst/>
            <a:ahLst/>
            <a:cxnLst/>
            <a:rect l="l" t="t" r="r" b="b"/>
            <a:pathLst>
              <a:path w="29424" h="29454" fill="none" extrusionOk="0">
                <a:moveTo>
                  <a:pt x="18967" y="2371"/>
                </a:moveTo>
                <a:cubicBezTo>
                  <a:pt x="25806" y="4742"/>
                  <a:pt x="29423" y="12189"/>
                  <a:pt x="27083" y="18998"/>
                </a:cubicBezTo>
                <a:cubicBezTo>
                  <a:pt x="24712" y="25837"/>
                  <a:pt x="17265" y="29454"/>
                  <a:pt x="10426" y="27113"/>
                </a:cubicBezTo>
                <a:cubicBezTo>
                  <a:pt x="3617" y="24743"/>
                  <a:pt x="0" y="17296"/>
                  <a:pt x="2341" y="10457"/>
                </a:cubicBezTo>
                <a:cubicBezTo>
                  <a:pt x="4711" y="3648"/>
                  <a:pt x="12158" y="1"/>
                  <a:pt x="18967" y="237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7"/>
          <p:cNvSpPr/>
          <p:nvPr/>
        </p:nvSpPr>
        <p:spPr>
          <a:xfrm rot="10800000" flipH="1">
            <a:off x="8607386" y="1573116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7"/>
          <p:cNvSpPr/>
          <p:nvPr/>
        </p:nvSpPr>
        <p:spPr>
          <a:xfrm rot="10800000" flipH="1">
            <a:off x="8292923" y="4691786"/>
            <a:ext cx="451678" cy="451717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7"/>
          <p:cNvSpPr/>
          <p:nvPr/>
        </p:nvSpPr>
        <p:spPr>
          <a:xfrm rot="10800000" flipH="1">
            <a:off x="4602945" y="4344791"/>
            <a:ext cx="1144520" cy="1145687"/>
          </a:xfrm>
          <a:custGeom>
            <a:avLst/>
            <a:gdLst/>
            <a:ahLst/>
            <a:cxnLst/>
            <a:rect l="l" t="t" r="r" b="b"/>
            <a:pathLst>
              <a:path w="29424" h="29454" fill="none" extrusionOk="0">
                <a:moveTo>
                  <a:pt x="18967" y="2371"/>
                </a:moveTo>
                <a:cubicBezTo>
                  <a:pt x="25806" y="4742"/>
                  <a:pt x="29423" y="12189"/>
                  <a:pt x="27083" y="18998"/>
                </a:cubicBezTo>
                <a:cubicBezTo>
                  <a:pt x="24712" y="25837"/>
                  <a:pt x="17265" y="29454"/>
                  <a:pt x="10426" y="27113"/>
                </a:cubicBezTo>
                <a:cubicBezTo>
                  <a:pt x="3617" y="24743"/>
                  <a:pt x="0" y="17296"/>
                  <a:pt x="2341" y="10457"/>
                </a:cubicBezTo>
                <a:cubicBezTo>
                  <a:pt x="4711" y="3648"/>
                  <a:pt x="12158" y="1"/>
                  <a:pt x="18967" y="237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7"/>
          <p:cNvSpPr/>
          <p:nvPr/>
        </p:nvSpPr>
        <p:spPr>
          <a:xfrm rot="10800000" flipH="1">
            <a:off x="-823764" y="-402521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7"/>
          <p:cNvSpPr/>
          <p:nvPr/>
        </p:nvSpPr>
        <p:spPr>
          <a:xfrm>
            <a:off x="-262600" y="2415913"/>
            <a:ext cx="693132" cy="694353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oogle Shape;97;p27"/>
          <p:cNvGrpSpPr/>
          <p:nvPr/>
        </p:nvGrpSpPr>
        <p:grpSpPr>
          <a:xfrm>
            <a:off x="792449" y="4426795"/>
            <a:ext cx="1265051" cy="1265051"/>
            <a:chOff x="3912750" y="637550"/>
            <a:chExt cx="947533" cy="947533"/>
          </a:xfrm>
        </p:grpSpPr>
        <p:sp>
          <p:nvSpPr>
            <p:cNvPr id="98" name="Google Shape;98;p27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7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8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8"/>
          <p:cNvSpPr txBox="1">
            <a:spLocks noGrp="1"/>
          </p:cNvSpPr>
          <p:nvPr>
            <p:ph type="subTitle" idx="1"/>
          </p:nvPr>
        </p:nvSpPr>
        <p:spPr>
          <a:xfrm>
            <a:off x="3406188" y="2642660"/>
            <a:ext cx="2331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3" name="Google Shape;103;p28"/>
          <p:cNvSpPr txBox="1">
            <a:spLocks noGrp="1"/>
          </p:cNvSpPr>
          <p:nvPr>
            <p:ph type="subTitle" idx="2"/>
          </p:nvPr>
        </p:nvSpPr>
        <p:spPr>
          <a:xfrm>
            <a:off x="1048988" y="2642660"/>
            <a:ext cx="2331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4" name="Google Shape;104;p28"/>
          <p:cNvSpPr txBox="1">
            <a:spLocks noGrp="1"/>
          </p:cNvSpPr>
          <p:nvPr>
            <p:ph type="subTitle" idx="3"/>
          </p:nvPr>
        </p:nvSpPr>
        <p:spPr>
          <a:xfrm>
            <a:off x="5763401" y="2642660"/>
            <a:ext cx="2331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None/>
              <a:defRPr sz="2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5" name="Google Shape;105;p28"/>
          <p:cNvSpPr txBox="1">
            <a:spLocks noGrp="1"/>
          </p:cNvSpPr>
          <p:nvPr>
            <p:ph type="subTitle" idx="4"/>
          </p:nvPr>
        </p:nvSpPr>
        <p:spPr>
          <a:xfrm>
            <a:off x="1049000" y="3349701"/>
            <a:ext cx="2331600" cy="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6" name="Google Shape;106;p28"/>
          <p:cNvSpPr txBox="1">
            <a:spLocks noGrp="1"/>
          </p:cNvSpPr>
          <p:nvPr>
            <p:ph type="subTitle" idx="5"/>
          </p:nvPr>
        </p:nvSpPr>
        <p:spPr>
          <a:xfrm>
            <a:off x="3406200" y="3351499"/>
            <a:ext cx="2331600" cy="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7" name="Google Shape;107;p28"/>
          <p:cNvSpPr txBox="1">
            <a:spLocks noGrp="1"/>
          </p:cNvSpPr>
          <p:nvPr>
            <p:ph type="subTitle" idx="6"/>
          </p:nvPr>
        </p:nvSpPr>
        <p:spPr>
          <a:xfrm>
            <a:off x="5763400" y="3350875"/>
            <a:ext cx="2331600" cy="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8" name="Google Shape;108;p28"/>
          <p:cNvSpPr/>
          <p:nvPr/>
        </p:nvSpPr>
        <p:spPr>
          <a:xfrm rot="5400000" flipH="1">
            <a:off x="-711137" y="-2501813"/>
            <a:ext cx="6411366" cy="6132485"/>
          </a:xfrm>
          <a:custGeom>
            <a:avLst/>
            <a:gdLst/>
            <a:ahLst/>
            <a:cxnLst/>
            <a:rect l="l" t="t" r="r" b="b"/>
            <a:pathLst>
              <a:path w="183878" h="208517" extrusionOk="0">
                <a:moveTo>
                  <a:pt x="159240" y="0"/>
                </a:moveTo>
                <a:cubicBezTo>
                  <a:pt x="153253" y="2843"/>
                  <a:pt x="147568" y="6332"/>
                  <a:pt x="142356" y="10381"/>
                </a:cubicBezTo>
                <a:cubicBezTo>
                  <a:pt x="135249" y="16066"/>
                  <a:pt x="129778" y="21795"/>
                  <a:pt x="124868" y="30237"/>
                </a:cubicBezTo>
                <a:cubicBezTo>
                  <a:pt x="119958" y="38723"/>
                  <a:pt x="117460" y="49663"/>
                  <a:pt x="115134" y="59139"/>
                </a:cubicBezTo>
                <a:cubicBezTo>
                  <a:pt x="114057" y="63446"/>
                  <a:pt x="112980" y="67840"/>
                  <a:pt x="110826" y="71760"/>
                </a:cubicBezTo>
                <a:cubicBezTo>
                  <a:pt x="103159" y="85931"/>
                  <a:pt x="84853" y="89678"/>
                  <a:pt x="71630" y="98852"/>
                </a:cubicBezTo>
                <a:cubicBezTo>
                  <a:pt x="61982" y="105572"/>
                  <a:pt x="54918" y="115306"/>
                  <a:pt x="51515" y="126505"/>
                </a:cubicBezTo>
                <a:cubicBezTo>
                  <a:pt x="47423" y="140116"/>
                  <a:pt x="48500" y="156269"/>
                  <a:pt x="38550" y="166391"/>
                </a:cubicBezTo>
                <a:cubicBezTo>
                  <a:pt x="32520" y="172593"/>
                  <a:pt x="23647" y="174962"/>
                  <a:pt x="16454" y="179787"/>
                </a:cubicBezTo>
                <a:cubicBezTo>
                  <a:pt x="7064" y="186032"/>
                  <a:pt x="991" y="197274"/>
                  <a:pt x="0" y="208516"/>
                </a:cubicBezTo>
                <a:lnTo>
                  <a:pt x="183878" y="208516"/>
                </a:lnTo>
                <a:lnTo>
                  <a:pt x="183878" y="0"/>
                </a:ln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8"/>
          <p:cNvSpPr/>
          <p:nvPr/>
        </p:nvSpPr>
        <p:spPr>
          <a:xfrm rot="-4592020" flipH="1">
            <a:off x="7848941" y="81971"/>
            <a:ext cx="6411577" cy="6132638"/>
          </a:xfrm>
          <a:custGeom>
            <a:avLst/>
            <a:gdLst/>
            <a:ahLst/>
            <a:cxnLst/>
            <a:rect l="l" t="t" r="r" b="b"/>
            <a:pathLst>
              <a:path w="183878" h="208517" extrusionOk="0">
                <a:moveTo>
                  <a:pt x="159240" y="0"/>
                </a:moveTo>
                <a:cubicBezTo>
                  <a:pt x="153253" y="2843"/>
                  <a:pt x="147568" y="6332"/>
                  <a:pt x="142356" y="10381"/>
                </a:cubicBezTo>
                <a:cubicBezTo>
                  <a:pt x="135249" y="16066"/>
                  <a:pt x="129778" y="21795"/>
                  <a:pt x="124868" y="30237"/>
                </a:cubicBezTo>
                <a:cubicBezTo>
                  <a:pt x="119958" y="38723"/>
                  <a:pt x="117460" y="49663"/>
                  <a:pt x="115134" y="59139"/>
                </a:cubicBezTo>
                <a:cubicBezTo>
                  <a:pt x="114057" y="63446"/>
                  <a:pt x="112980" y="67840"/>
                  <a:pt x="110826" y="71760"/>
                </a:cubicBezTo>
                <a:cubicBezTo>
                  <a:pt x="103159" y="85931"/>
                  <a:pt x="84853" y="89678"/>
                  <a:pt x="71630" y="98852"/>
                </a:cubicBezTo>
                <a:cubicBezTo>
                  <a:pt x="61982" y="105572"/>
                  <a:pt x="54918" y="115306"/>
                  <a:pt x="51515" y="126505"/>
                </a:cubicBezTo>
                <a:cubicBezTo>
                  <a:pt x="47423" y="140116"/>
                  <a:pt x="48500" y="156269"/>
                  <a:pt x="38550" y="166391"/>
                </a:cubicBezTo>
                <a:cubicBezTo>
                  <a:pt x="32520" y="172593"/>
                  <a:pt x="23647" y="174962"/>
                  <a:pt x="16454" y="179787"/>
                </a:cubicBezTo>
                <a:cubicBezTo>
                  <a:pt x="7064" y="186032"/>
                  <a:pt x="991" y="197274"/>
                  <a:pt x="0" y="208516"/>
                </a:cubicBezTo>
                <a:lnTo>
                  <a:pt x="183878" y="208516"/>
                </a:lnTo>
                <a:lnTo>
                  <a:pt x="183878" y="0"/>
                </a:ln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8"/>
          <p:cNvSpPr/>
          <p:nvPr/>
        </p:nvSpPr>
        <p:spPr>
          <a:xfrm rot="1586888">
            <a:off x="7312589" y="4479536"/>
            <a:ext cx="1423615" cy="1423576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8"/>
          <p:cNvSpPr/>
          <p:nvPr/>
        </p:nvSpPr>
        <p:spPr>
          <a:xfrm>
            <a:off x="320678" y="4298004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8"/>
          <p:cNvSpPr/>
          <p:nvPr/>
        </p:nvSpPr>
        <p:spPr>
          <a:xfrm>
            <a:off x="7720415" y="-212621"/>
            <a:ext cx="451678" cy="451717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8"/>
          <p:cNvSpPr/>
          <p:nvPr/>
        </p:nvSpPr>
        <p:spPr>
          <a:xfrm>
            <a:off x="1061012" y="-906584"/>
            <a:ext cx="1144520" cy="1145687"/>
          </a:xfrm>
          <a:custGeom>
            <a:avLst/>
            <a:gdLst/>
            <a:ahLst/>
            <a:cxnLst/>
            <a:rect l="l" t="t" r="r" b="b"/>
            <a:pathLst>
              <a:path w="29424" h="29454" fill="none" extrusionOk="0">
                <a:moveTo>
                  <a:pt x="18967" y="2371"/>
                </a:moveTo>
                <a:cubicBezTo>
                  <a:pt x="25806" y="4742"/>
                  <a:pt x="29423" y="12189"/>
                  <a:pt x="27083" y="18998"/>
                </a:cubicBezTo>
                <a:cubicBezTo>
                  <a:pt x="24712" y="25837"/>
                  <a:pt x="17265" y="29454"/>
                  <a:pt x="10426" y="27113"/>
                </a:cubicBezTo>
                <a:cubicBezTo>
                  <a:pt x="3617" y="24743"/>
                  <a:pt x="0" y="17296"/>
                  <a:pt x="2341" y="10457"/>
                </a:cubicBezTo>
                <a:cubicBezTo>
                  <a:pt x="4711" y="3648"/>
                  <a:pt x="12158" y="1"/>
                  <a:pt x="18967" y="237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8"/>
          <p:cNvSpPr/>
          <p:nvPr/>
        </p:nvSpPr>
        <p:spPr>
          <a:xfrm>
            <a:off x="2451854" y="4691771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8"/>
          <p:cNvSpPr/>
          <p:nvPr/>
        </p:nvSpPr>
        <p:spPr>
          <a:xfrm rot="1586888">
            <a:off x="6990750" y="5051613"/>
            <a:ext cx="451692" cy="451731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8"/>
          <p:cNvSpPr/>
          <p:nvPr/>
        </p:nvSpPr>
        <p:spPr>
          <a:xfrm flipH="1">
            <a:off x="8636922" y="1627125"/>
            <a:ext cx="822888" cy="824337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" name="Google Shape;117;p28"/>
          <p:cNvGrpSpPr/>
          <p:nvPr/>
        </p:nvGrpSpPr>
        <p:grpSpPr>
          <a:xfrm flipH="1">
            <a:off x="-700240" y="1939232"/>
            <a:ext cx="1265051" cy="1265051"/>
            <a:chOff x="3912750" y="637550"/>
            <a:chExt cx="947533" cy="947533"/>
          </a:xfrm>
        </p:grpSpPr>
        <p:sp>
          <p:nvSpPr>
            <p:cNvPr id="118" name="Google Shape;118;p28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8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" name="Google Shape;120;p28"/>
          <p:cNvSpPr txBox="1">
            <a:spLocks noGrp="1"/>
          </p:cNvSpPr>
          <p:nvPr>
            <p:ph type="title"/>
          </p:nvPr>
        </p:nvSpPr>
        <p:spPr>
          <a:xfrm>
            <a:off x="713225" y="657995"/>
            <a:ext cx="77175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4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9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9"/>
          <p:cNvSpPr txBox="1">
            <a:spLocks noGrp="1"/>
          </p:cNvSpPr>
          <p:nvPr>
            <p:ph type="title"/>
          </p:nvPr>
        </p:nvSpPr>
        <p:spPr>
          <a:xfrm>
            <a:off x="660413" y="3042796"/>
            <a:ext cx="3786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4" name="Google Shape;124;p29"/>
          <p:cNvSpPr txBox="1">
            <a:spLocks noGrp="1"/>
          </p:cNvSpPr>
          <p:nvPr>
            <p:ph type="title" idx="2"/>
          </p:nvPr>
        </p:nvSpPr>
        <p:spPr>
          <a:xfrm>
            <a:off x="660413" y="1166845"/>
            <a:ext cx="3786600" cy="12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subTitle" idx="1"/>
          </p:nvPr>
        </p:nvSpPr>
        <p:spPr>
          <a:xfrm>
            <a:off x="660413" y="3802300"/>
            <a:ext cx="3786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26" name="Google Shape;126;p29"/>
          <p:cNvSpPr/>
          <p:nvPr/>
        </p:nvSpPr>
        <p:spPr>
          <a:xfrm rot="9593614" flipH="1">
            <a:off x="-3063799" y="-913641"/>
            <a:ext cx="7570919" cy="4973376"/>
          </a:xfrm>
          <a:custGeom>
            <a:avLst/>
            <a:gdLst/>
            <a:ahLst/>
            <a:cxnLst/>
            <a:rect l="l" t="t" r="r" b="b"/>
            <a:pathLst>
              <a:path w="102546" h="67363" extrusionOk="0">
                <a:moveTo>
                  <a:pt x="0" y="1"/>
                </a:moveTo>
                <a:lnTo>
                  <a:pt x="0" y="67363"/>
                </a:lnTo>
                <a:lnTo>
                  <a:pt x="102546" y="67363"/>
                </a:lnTo>
                <a:cubicBezTo>
                  <a:pt x="102322" y="66357"/>
                  <a:pt x="98937" y="50201"/>
                  <a:pt x="91384" y="46414"/>
                </a:cubicBezTo>
                <a:cubicBezTo>
                  <a:pt x="83563" y="42503"/>
                  <a:pt x="70848" y="43341"/>
                  <a:pt x="57720" y="39576"/>
                </a:cubicBezTo>
                <a:cubicBezTo>
                  <a:pt x="44592" y="35799"/>
                  <a:pt x="41664" y="21978"/>
                  <a:pt x="33284" y="13174"/>
                </a:cubicBezTo>
                <a:cubicBezTo>
                  <a:pt x="24905" y="4381"/>
                  <a:pt x="17642" y="2984"/>
                  <a:pt x="8559" y="2425"/>
                </a:cubicBezTo>
                <a:cubicBezTo>
                  <a:pt x="4693" y="2180"/>
                  <a:pt x="2034" y="1129"/>
                  <a:pt x="0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9"/>
          <p:cNvSpPr/>
          <p:nvPr/>
        </p:nvSpPr>
        <p:spPr>
          <a:xfrm rot="10800000" flipH="1">
            <a:off x="-351834" y="-633000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9"/>
          <p:cNvSpPr/>
          <p:nvPr/>
        </p:nvSpPr>
        <p:spPr>
          <a:xfrm rot="7572997" flipH="1">
            <a:off x="4888768" y="4809512"/>
            <a:ext cx="451684" cy="451723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9"/>
          <p:cNvSpPr/>
          <p:nvPr/>
        </p:nvSpPr>
        <p:spPr>
          <a:xfrm rot="10800000">
            <a:off x="3385172" y="-457885"/>
            <a:ext cx="822888" cy="824337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" name="Google Shape;130;p29"/>
          <p:cNvGrpSpPr/>
          <p:nvPr/>
        </p:nvGrpSpPr>
        <p:grpSpPr>
          <a:xfrm rot="10800000">
            <a:off x="-272565" y="4402845"/>
            <a:ext cx="1265051" cy="1265051"/>
            <a:chOff x="3912750" y="637550"/>
            <a:chExt cx="947533" cy="947533"/>
          </a:xfrm>
        </p:grpSpPr>
        <p:sp>
          <p:nvSpPr>
            <p:cNvPr id="131" name="Google Shape;131;p29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9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29"/>
          <p:cNvSpPr/>
          <p:nvPr/>
        </p:nvSpPr>
        <p:spPr>
          <a:xfrm rot="-5400000" flipH="1">
            <a:off x="5224456" y="1108039"/>
            <a:ext cx="7437684" cy="5089589"/>
          </a:xfrm>
          <a:custGeom>
            <a:avLst/>
            <a:gdLst/>
            <a:ahLst/>
            <a:cxnLst/>
            <a:rect l="l" t="t" r="r" b="b"/>
            <a:pathLst>
              <a:path w="92592" h="48936" extrusionOk="0">
                <a:moveTo>
                  <a:pt x="64841" y="1"/>
                </a:moveTo>
                <a:cubicBezTo>
                  <a:pt x="58884" y="1"/>
                  <a:pt x="53522" y="1916"/>
                  <a:pt x="50559" y="5316"/>
                </a:cubicBezTo>
                <a:cubicBezTo>
                  <a:pt x="45456" y="11168"/>
                  <a:pt x="45800" y="21411"/>
                  <a:pt x="40578" y="21411"/>
                </a:cubicBezTo>
                <a:cubicBezTo>
                  <a:pt x="40506" y="21411"/>
                  <a:pt x="40432" y="21409"/>
                  <a:pt x="40358" y="21405"/>
                </a:cubicBezTo>
                <a:cubicBezTo>
                  <a:pt x="36232" y="21194"/>
                  <a:pt x="34026" y="16844"/>
                  <a:pt x="29913" y="16844"/>
                </a:cubicBezTo>
                <a:cubicBezTo>
                  <a:pt x="28602" y="16844"/>
                  <a:pt x="27097" y="17286"/>
                  <a:pt x="25274" y="18444"/>
                </a:cubicBezTo>
                <a:cubicBezTo>
                  <a:pt x="17732" y="23249"/>
                  <a:pt x="21643" y="29740"/>
                  <a:pt x="21084" y="33830"/>
                </a:cubicBezTo>
                <a:cubicBezTo>
                  <a:pt x="20943" y="34861"/>
                  <a:pt x="20429" y="35229"/>
                  <a:pt x="19656" y="35229"/>
                </a:cubicBezTo>
                <a:cubicBezTo>
                  <a:pt x="17739" y="35229"/>
                  <a:pt x="14230" y="32968"/>
                  <a:pt x="10875" y="32968"/>
                </a:cubicBezTo>
                <a:cubicBezTo>
                  <a:pt x="10219" y="32968"/>
                  <a:pt x="9570" y="33054"/>
                  <a:pt x="8939" y="33260"/>
                </a:cubicBezTo>
                <a:cubicBezTo>
                  <a:pt x="3766" y="34958"/>
                  <a:pt x="1398" y="39763"/>
                  <a:pt x="1956" y="42578"/>
                </a:cubicBezTo>
                <a:cubicBezTo>
                  <a:pt x="2515" y="45405"/>
                  <a:pt x="1" y="48936"/>
                  <a:pt x="1" y="48936"/>
                </a:cubicBezTo>
                <a:lnTo>
                  <a:pt x="91195" y="48936"/>
                </a:lnTo>
                <a:cubicBezTo>
                  <a:pt x="91195" y="48936"/>
                  <a:pt x="92591" y="30578"/>
                  <a:pt x="90357" y="18299"/>
                </a:cubicBezTo>
                <a:cubicBezTo>
                  <a:pt x="90357" y="18299"/>
                  <a:pt x="88547" y="8702"/>
                  <a:pt x="78346" y="3339"/>
                </a:cubicBezTo>
                <a:cubicBezTo>
                  <a:pt x="74006" y="1055"/>
                  <a:pt x="69260" y="1"/>
                  <a:pt x="64841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9"/>
          <p:cNvSpPr/>
          <p:nvPr/>
        </p:nvSpPr>
        <p:spPr>
          <a:xfrm rot="10800000" flipH="1">
            <a:off x="7118425" y="-548835"/>
            <a:ext cx="1255220" cy="1255186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9"/>
          <p:cNvSpPr/>
          <p:nvPr/>
        </p:nvSpPr>
        <p:spPr>
          <a:xfrm rot="7572997" flipH="1">
            <a:off x="7995443" y="365512"/>
            <a:ext cx="451684" cy="451723"/>
          </a:xfrm>
          <a:custGeom>
            <a:avLst/>
            <a:gdLst/>
            <a:ahLst/>
            <a:cxnLst/>
            <a:rect l="l" t="t" r="r" b="b"/>
            <a:pathLst>
              <a:path w="11612" h="11613" fill="none" extrusionOk="0">
                <a:moveTo>
                  <a:pt x="11612" y="5806"/>
                </a:moveTo>
                <a:cubicBezTo>
                  <a:pt x="11612" y="9028"/>
                  <a:pt x="9028" y="11612"/>
                  <a:pt x="5806" y="11612"/>
                </a:cubicBezTo>
                <a:cubicBezTo>
                  <a:pt x="2584" y="11612"/>
                  <a:pt x="1" y="9028"/>
                  <a:pt x="1" y="5806"/>
                </a:cubicBezTo>
                <a:cubicBezTo>
                  <a:pt x="1" y="2615"/>
                  <a:pt x="2584" y="1"/>
                  <a:pt x="5806" y="1"/>
                </a:cubicBezTo>
                <a:cubicBezTo>
                  <a:pt x="9028" y="1"/>
                  <a:pt x="11612" y="2615"/>
                  <a:pt x="11612" y="5806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/>
          <p:nvPr/>
        </p:nvSpPr>
        <p:spPr>
          <a:xfrm>
            <a:off x="-62400" y="-66000"/>
            <a:ext cx="9268800" cy="5275500"/>
          </a:xfrm>
          <a:prstGeom prst="rect">
            <a:avLst/>
          </a:prstGeom>
          <a:gradFill>
            <a:gsLst>
              <a:gs pos="0">
                <a:srgbClr val="FFFFFF">
                  <a:alpha val="41176"/>
                </a:srgbClr>
              </a:gs>
              <a:gs pos="100000">
                <a:srgbClr val="F3F3F3">
                  <a:alpha val="41176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0"/>
          <p:cNvSpPr txBox="1">
            <a:spLocks noGrp="1"/>
          </p:cNvSpPr>
          <p:nvPr>
            <p:ph type="body" idx="1"/>
          </p:nvPr>
        </p:nvSpPr>
        <p:spPr>
          <a:xfrm>
            <a:off x="1001375" y="2356500"/>
            <a:ext cx="2848200" cy="11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39" name="Google Shape;139;p30"/>
          <p:cNvSpPr/>
          <p:nvPr/>
        </p:nvSpPr>
        <p:spPr>
          <a:xfrm>
            <a:off x="4581969" y="4101491"/>
            <a:ext cx="1144520" cy="1145687"/>
          </a:xfrm>
          <a:custGeom>
            <a:avLst/>
            <a:gdLst/>
            <a:ahLst/>
            <a:cxnLst/>
            <a:rect l="l" t="t" r="r" b="b"/>
            <a:pathLst>
              <a:path w="29424" h="29454" fill="none" extrusionOk="0">
                <a:moveTo>
                  <a:pt x="18967" y="2371"/>
                </a:moveTo>
                <a:cubicBezTo>
                  <a:pt x="25806" y="4742"/>
                  <a:pt x="29423" y="12189"/>
                  <a:pt x="27083" y="18998"/>
                </a:cubicBezTo>
                <a:cubicBezTo>
                  <a:pt x="24712" y="25837"/>
                  <a:pt x="17265" y="29454"/>
                  <a:pt x="10426" y="27113"/>
                </a:cubicBezTo>
                <a:cubicBezTo>
                  <a:pt x="3617" y="24743"/>
                  <a:pt x="0" y="17296"/>
                  <a:pt x="2341" y="10457"/>
                </a:cubicBezTo>
                <a:cubicBezTo>
                  <a:pt x="4711" y="3648"/>
                  <a:pt x="12158" y="1"/>
                  <a:pt x="18967" y="237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30"/>
          <p:cNvSpPr/>
          <p:nvPr/>
        </p:nvSpPr>
        <p:spPr>
          <a:xfrm>
            <a:off x="7530285" y="4287184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0"/>
          <p:cNvSpPr/>
          <p:nvPr/>
        </p:nvSpPr>
        <p:spPr>
          <a:xfrm>
            <a:off x="-982991" y="4749729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0"/>
          <p:cNvSpPr/>
          <p:nvPr/>
        </p:nvSpPr>
        <p:spPr>
          <a:xfrm>
            <a:off x="-177115" y="-528354"/>
            <a:ext cx="1423571" cy="1423532"/>
          </a:xfrm>
          <a:custGeom>
            <a:avLst/>
            <a:gdLst/>
            <a:ahLst/>
            <a:cxnLst/>
            <a:rect l="l" t="t" r="r" b="b"/>
            <a:pathLst>
              <a:path w="36598" h="36597" fill="none" extrusionOk="0">
                <a:moveTo>
                  <a:pt x="36597" y="18298"/>
                </a:moveTo>
                <a:cubicBezTo>
                  <a:pt x="36597" y="28390"/>
                  <a:pt x="28390" y="36596"/>
                  <a:pt x="18299" y="36596"/>
                </a:cubicBezTo>
                <a:cubicBezTo>
                  <a:pt x="8208" y="36596"/>
                  <a:pt x="1" y="28390"/>
                  <a:pt x="1" y="18298"/>
                </a:cubicBezTo>
                <a:cubicBezTo>
                  <a:pt x="1" y="8207"/>
                  <a:pt x="8208" y="0"/>
                  <a:pt x="18299" y="0"/>
                </a:cubicBezTo>
                <a:cubicBezTo>
                  <a:pt x="28390" y="0"/>
                  <a:pt x="36597" y="8207"/>
                  <a:pt x="36597" y="18298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30"/>
          <p:cNvSpPr/>
          <p:nvPr/>
        </p:nvSpPr>
        <p:spPr>
          <a:xfrm>
            <a:off x="4450684" y="4582079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30"/>
          <p:cNvSpPr/>
          <p:nvPr/>
        </p:nvSpPr>
        <p:spPr>
          <a:xfrm>
            <a:off x="7735444" y="-9"/>
            <a:ext cx="1144520" cy="1145687"/>
          </a:xfrm>
          <a:custGeom>
            <a:avLst/>
            <a:gdLst/>
            <a:ahLst/>
            <a:cxnLst/>
            <a:rect l="l" t="t" r="r" b="b"/>
            <a:pathLst>
              <a:path w="29424" h="29454" fill="none" extrusionOk="0">
                <a:moveTo>
                  <a:pt x="18967" y="2371"/>
                </a:moveTo>
                <a:cubicBezTo>
                  <a:pt x="25806" y="4742"/>
                  <a:pt x="29423" y="12189"/>
                  <a:pt x="27083" y="18998"/>
                </a:cubicBezTo>
                <a:cubicBezTo>
                  <a:pt x="24712" y="25837"/>
                  <a:pt x="17265" y="29454"/>
                  <a:pt x="10426" y="27113"/>
                </a:cubicBezTo>
                <a:cubicBezTo>
                  <a:pt x="3617" y="24743"/>
                  <a:pt x="0" y="17296"/>
                  <a:pt x="2341" y="10457"/>
                </a:cubicBezTo>
                <a:cubicBezTo>
                  <a:pt x="4711" y="3648"/>
                  <a:pt x="12158" y="1"/>
                  <a:pt x="18967" y="237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0"/>
          <p:cNvSpPr/>
          <p:nvPr/>
        </p:nvSpPr>
        <p:spPr>
          <a:xfrm>
            <a:off x="7604159" y="480579"/>
            <a:ext cx="392554" cy="393759"/>
          </a:xfrm>
          <a:custGeom>
            <a:avLst/>
            <a:gdLst/>
            <a:ahLst/>
            <a:cxnLst/>
            <a:rect l="l" t="t" r="r" b="b"/>
            <a:pathLst>
              <a:path w="10092" h="10123" fill="none" extrusionOk="0">
                <a:moveTo>
                  <a:pt x="10092" y="5077"/>
                </a:moveTo>
                <a:cubicBezTo>
                  <a:pt x="10092" y="2280"/>
                  <a:pt x="7843" y="1"/>
                  <a:pt x="5046" y="1"/>
                </a:cubicBezTo>
                <a:cubicBezTo>
                  <a:pt x="2250" y="1"/>
                  <a:pt x="1" y="2280"/>
                  <a:pt x="1" y="5077"/>
                </a:cubicBezTo>
                <a:cubicBezTo>
                  <a:pt x="1" y="7843"/>
                  <a:pt x="2250" y="10122"/>
                  <a:pt x="5046" y="10122"/>
                </a:cubicBezTo>
                <a:cubicBezTo>
                  <a:pt x="7843" y="10122"/>
                  <a:pt x="10092" y="7843"/>
                  <a:pt x="10092" y="5077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0"/>
          <p:cNvSpPr/>
          <p:nvPr/>
        </p:nvSpPr>
        <p:spPr>
          <a:xfrm>
            <a:off x="4807675" y="78863"/>
            <a:ext cx="693132" cy="694353"/>
          </a:xfrm>
          <a:custGeom>
            <a:avLst/>
            <a:gdLst/>
            <a:ahLst/>
            <a:cxnLst/>
            <a:rect l="l" t="t" r="r" b="b"/>
            <a:pathLst>
              <a:path w="17600" h="17631" fill="none" extrusionOk="0">
                <a:moveTo>
                  <a:pt x="16991" y="8147"/>
                </a:moveTo>
                <a:lnTo>
                  <a:pt x="17599" y="7691"/>
                </a:lnTo>
                <a:lnTo>
                  <a:pt x="17326" y="6353"/>
                </a:lnTo>
                <a:lnTo>
                  <a:pt x="16566" y="6110"/>
                </a:lnTo>
                <a:cubicBezTo>
                  <a:pt x="16323" y="5411"/>
                  <a:pt x="15988" y="4742"/>
                  <a:pt x="15563" y="4165"/>
                </a:cubicBezTo>
                <a:lnTo>
                  <a:pt x="15867" y="3435"/>
                </a:lnTo>
                <a:lnTo>
                  <a:pt x="14955" y="2402"/>
                </a:lnTo>
                <a:lnTo>
                  <a:pt x="14164" y="2584"/>
                </a:lnTo>
                <a:cubicBezTo>
                  <a:pt x="13617" y="2128"/>
                  <a:pt x="12979" y="1703"/>
                  <a:pt x="12341" y="1399"/>
                </a:cubicBezTo>
                <a:lnTo>
                  <a:pt x="12219" y="639"/>
                </a:lnTo>
                <a:lnTo>
                  <a:pt x="10942" y="213"/>
                </a:lnTo>
                <a:lnTo>
                  <a:pt x="10335" y="761"/>
                </a:lnTo>
                <a:cubicBezTo>
                  <a:pt x="9635" y="609"/>
                  <a:pt x="8906" y="578"/>
                  <a:pt x="8146" y="639"/>
                </a:cubicBezTo>
                <a:lnTo>
                  <a:pt x="7660" y="1"/>
                </a:lnTo>
                <a:lnTo>
                  <a:pt x="6322" y="305"/>
                </a:lnTo>
                <a:lnTo>
                  <a:pt x="6110" y="1065"/>
                </a:lnTo>
                <a:cubicBezTo>
                  <a:pt x="5380" y="1308"/>
                  <a:pt x="4742" y="1642"/>
                  <a:pt x="4134" y="2068"/>
                </a:cubicBezTo>
                <a:lnTo>
                  <a:pt x="3435" y="1764"/>
                </a:lnTo>
                <a:lnTo>
                  <a:pt x="2401" y="2675"/>
                </a:lnTo>
                <a:lnTo>
                  <a:pt x="2584" y="3466"/>
                </a:lnTo>
                <a:cubicBezTo>
                  <a:pt x="2097" y="4013"/>
                  <a:pt x="1702" y="4621"/>
                  <a:pt x="1398" y="5289"/>
                </a:cubicBezTo>
                <a:lnTo>
                  <a:pt x="608" y="5411"/>
                </a:lnTo>
                <a:lnTo>
                  <a:pt x="182" y="6688"/>
                </a:lnTo>
                <a:lnTo>
                  <a:pt x="730" y="7296"/>
                </a:lnTo>
                <a:cubicBezTo>
                  <a:pt x="608" y="7995"/>
                  <a:pt x="547" y="8724"/>
                  <a:pt x="608" y="9484"/>
                </a:cubicBezTo>
                <a:lnTo>
                  <a:pt x="0" y="9940"/>
                </a:lnTo>
                <a:lnTo>
                  <a:pt x="274" y="11277"/>
                </a:lnTo>
                <a:lnTo>
                  <a:pt x="1064" y="11521"/>
                </a:lnTo>
                <a:cubicBezTo>
                  <a:pt x="1307" y="12250"/>
                  <a:pt x="1641" y="12888"/>
                  <a:pt x="2037" y="13496"/>
                </a:cubicBezTo>
                <a:lnTo>
                  <a:pt x="1763" y="14195"/>
                </a:lnTo>
                <a:lnTo>
                  <a:pt x="2675" y="15229"/>
                </a:lnTo>
                <a:lnTo>
                  <a:pt x="3465" y="15046"/>
                </a:lnTo>
                <a:cubicBezTo>
                  <a:pt x="4012" y="15533"/>
                  <a:pt x="4620" y="15928"/>
                  <a:pt x="5289" y="16232"/>
                </a:cubicBezTo>
                <a:lnTo>
                  <a:pt x="5380" y="17022"/>
                </a:lnTo>
                <a:lnTo>
                  <a:pt x="6687" y="17448"/>
                </a:lnTo>
                <a:lnTo>
                  <a:pt x="7265" y="16901"/>
                </a:lnTo>
                <a:cubicBezTo>
                  <a:pt x="7994" y="17022"/>
                  <a:pt x="8724" y="17053"/>
                  <a:pt x="9453" y="16992"/>
                </a:cubicBezTo>
                <a:lnTo>
                  <a:pt x="9939" y="17630"/>
                </a:lnTo>
                <a:lnTo>
                  <a:pt x="11277" y="17326"/>
                </a:lnTo>
                <a:lnTo>
                  <a:pt x="11520" y="16566"/>
                </a:lnTo>
                <a:cubicBezTo>
                  <a:pt x="12219" y="16323"/>
                  <a:pt x="12888" y="15989"/>
                  <a:pt x="13465" y="15563"/>
                </a:cubicBezTo>
                <a:lnTo>
                  <a:pt x="14195" y="15867"/>
                </a:lnTo>
                <a:lnTo>
                  <a:pt x="15198" y="14955"/>
                </a:lnTo>
                <a:lnTo>
                  <a:pt x="15016" y="14165"/>
                </a:lnTo>
                <a:cubicBezTo>
                  <a:pt x="15502" y="13618"/>
                  <a:pt x="15897" y="13010"/>
                  <a:pt x="16231" y="12341"/>
                </a:cubicBezTo>
                <a:lnTo>
                  <a:pt x="16991" y="12250"/>
                </a:lnTo>
                <a:lnTo>
                  <a:pt x="17417" y="10943"/>
                </a:lnTo>
                <a:lnTo>
                  <a:pt x="16870" y="10335"/>
                </a:lnTo>
                <a:cubicBezTo>
                  <a:pt x="17022" y="9636"/>
                  <a:pt x="17052" y="8907"/>
                  <a:pt x="16991" y="8147"/>
                </a:cubicBezTo>
                <a:close/>
                <a:moveTo>
                  <a:pt x="8815" y="13284"/>
                </a:moveTo>
                <a:cubicBezTo>
                  <a:pt x="6353" y="13284"/>
                  <a:pt x="4347" y="11277"/>
                  <a:pt x="4347" y="8815"/>
                </a:cubicBezTo>
                <a:cubicBezTo>
                  <a:pt x="4347" y="6353"/>
                  <a:pt x="6353" y="4347"/>
                  <a:pt x="8815" y="4347"/>
                </a:cubicBezTo>
                <a:cubicBezTo>
                  <a:pt x="11277" y="4347"/>
                  <a:pt x="13283" y="6353"/>
                  <a:pt x="13283" y="8815"/>
                </a:cubicBezTo>
                <a:cubicBezTo>
                  <a:pt x="13283" y="11277"/>
                  <a:pt x="11277" y="13284"/>
                  <a:pt x="8815" y="13284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" name="Google Shape;147;p30"/>
          <p:cNvGrpSpPr/>
          <p:nvPr/>
        </p:nvGrpSpPr>
        <p:grpSpPr>
          <a:xfrm>
            <a:off x="-296676" y="4041820"/>
            <a:ext cx="1265051" cy="1265051"/>
            <a:chOff x="3912750" y="637550"/>
            <a:chExt cx="947533" cy="947533"/>
          </a:xfrm>
        </p:grpSpPr>
        <p:sp>
          <p:nvSpPr>
            <p:cNvPr id="148" name="Google Shape;148;p30"/>
            <p:cNvSpPr/>
            <p:nvPr/>
          </p:nvSpPr>
          <p:spPr>
            <a:xfrm>
              <a:off x="3912750" y="637550"/>
              <a:ext cx="947533" cy="947533"/>
            </a:xfrm>
            <a:custGeom>
              <a:avLst/>
              <a:gdLst/>
              <a:ahLst/>
              <a:cxnLst/>
              <a:rect l="l" t="t" r="r" b="b"/>
              <a:pathLst>
                <a:path w="14743" h="14743" fill="none" extrusionOk="0">
                  <a:moveTo>
                    <a:pt x="14226" y="6809"/>
                  </a:moveTo>
                  <a:lnTo>
                    <a:pt x="14742" y="6414"/>
                  </a:lnTo>
                  <a:lnTo>
                    <a:pt x="14530" y="5289"/>
                  </a:lnTo>
                  <a:lnTo>
                    <a:pt x="13861" y="5107"/>
                  </a:lnTo>
                  <a:cubicBezTo>
                    <a:pt x="13648" y="4499"/>
                    <a:pt x="13375" y="3952"/>
                    <a:pt x="13040" y="3466"/>
                  </a:cubicBezTo>
                  <a:lnTo>
                    <a:pt x="13283" y="2858"/>
                  </a:lnTo>
                  <a:lnTo>
                    <a:pt x="12524" y="2007"/>
                  </a:lnTo>
                  <a:lnTo>
                    <a:pt x="11855" y="2159"/>
                  </a:lnTo>
                  <a:cubicBezTo>
                    <a:pt x="11399" y="1764"/>
                    <a:pt x="10882" y="1429"/>
                    <a:pt x="10335" y="1156"/>
                  </a:cubicBezTo>
                  <a:lnTo>
                    <a:pt x="10244" y="517"/>
                  </a:lnTo>
                  <a:lnTo>
                    <a:pt x="9150" y="153"/>
                  </a:lnTo>
                  <a:lnTo>
                    <a:pt x="8663" y="609"/>
                  </a:lnTo>
                  <a:cubicBezTo>
                    <a:pt x="8055" y="487"/>
                    <a:pt x="7447" y="457"/>
                    <a:pt x="6809" y="517"/>
                  </a:cubicBezTo>
                  <a:lnTo>
                    <a:pt x="6414" y="1"/>
                  </a:lnTo>
                  <a:lnTo>
                    <a:pt x="5289" y="213"/>
                  </a:lnTo>
                  <a:lnTo>
                    <a:pt x="5107" y="882"/>
                  </a:lnTo>
                  <a:cubicBezTo>
                    <a:pt x="4499" y="1095"/>
                    <a:pt x="3952" y="1368"/>
                    <a:pt x="3466" y="1703"/>
                  </a:cubicBezTo>
                  <a:lnTo>
                    <a:pt x="2858" y="1460"/>
                  </a:lnTo>
                  <a:lnTo>
                    <a:pt x="2007" y="2219"/>
                  </a:lnTo>
                  <a:lnTo>
                    <a:pt x="2159" y="2888"/>
                  </a:lnTo>
                  <a:cubicBezTo>
                    <a:pt x="1763" y="3344"/>
                    <a:pt x="1429" y="3861"/>
                    <a:pt x="1156" y="4408"/>
                  </a:cubicBezTo>
                  <a:lnTo>
                    <a:pt x="517" y="4499"/>
                  </a:lnTo>
                  <a:lnTo>
                    <a:pt x="153" y="5593"/>
                  </a:lnTo>
                  <a:lnTo>
                    <a:pt x="608" y="6080"/>
                  </a:lnTo>
                  <a:cubicBezTo>
                    <a:pt x="487" y="6688"/>
                    <a:pt x="456" y="7296"/>
                    <a:pt x="517" y="7934"/>
                  </a:cubicBezTo>
                  <a:lnTo>
                    <a:pt x="1" y="8329"/>
                  </a:lnTo>
                  <a:lnTo>
                    <a:pt x="213" y="9454"/>
                  </a:lnTo>
                  <a:lnTo>
                    <a:pt x="882" y="9636"/>
                  </a:lnTo>
                  <a:cubicBezTo>
                    <a:pt x="1095" y="10244"/>
                    <a:pt x="1368" y="10791"/>
                    <a:pt x="1703" y="11277"/>
                  </a:cubicBezTo>
                  <a:lnTo>
                    <a:pt x="1460" y="11885"/>
                  </a:lnTo>
                  <a:lnTo>
                    <a:pt x="2219" y="12736"/>
                  </a:lnTo>
                  <a:lnTo>
                    <a:pt x="2888" y="12584"/>
                  </a:lnTo>
                  <a:cubicBezTo>
                    <a:pt x="3344" y="12980"/>
                    <a:pt x="3861" y="13314"/>
                    <a:pt x="4408" y="13587"/>
                  </a:cubicBezTo>
                  <a:lnTo>
                    <a:pt x="4499" y="14226"/>
                  </a:lnTo>
                  <a:lnTo>
                    <a:pt x="5593" y="14590"/>
                  </a:lnTo>
                  <a:lnTo>
                    <a:pt x="6080" y="14135"/>
                  </a:lnTo>
                  <a:cubicBezTo>
                    <a:pt x="6688" y="14256"/>
                    <a:pt x="7296" y="14287"/>
                    <a:pt x="7934" y="14226"/>
                  </a:cubicBezTo>
                  <a:lnTo>
                    <a:pt x="8329" y="14742"/>
                  </a:lnTo>
                  <a:lnTo>
                    <a:pt x="9454" y="14530"/>
                  </a:lnTo>
                  <a:lnTo>
                    <a:pt x="9636" y="13861"/>
                  </a:lnTo>
                  <a:cubicBezTo>
                    <a:pt x="10244" y="13648"/>
                    <a:pt x="10791" y="13375"/>
                    <a:pt x="11277" y="13040"/>
                  </a:cubicBezTo>
                  <a:lnTo>
                    <a:pt x="11885" y="13283"/>
                  </a:lnTo>
                  <a:lnTo>
                    <a:pt x="12736" y="12524"/>
                  </a:lnTo>
                  <a:lnTo>
                    <a:pt x="12584" y="11855"/>
                  </a:lnTo>
                  <a:cubicBezTo>
                    <a:pt x="12980" y="11399"/>
                    <a:pt x="13314" y="10882"/>
                    <a:pt x="13587" y="10335"/>
                  </a:cubicBezTo>
                  <a:lnTo>
                    <a:pt x="14226" y="10244"/>
                  </a:lnTo>
                  <a:lnTo>
                    <a:pt x="14590" y="9150"/>
                  </a:lnTo>
                  <a:lnTo>
                    <a:pt x="14135" y="8663"/>
                  </a:lnTo>
                  <a:cubicBezTo>
                    <a:pt x="14256" y="8055"/>
                    <a:pt x="14287" y="7448"/>
                    <a:pt x="14226" y="6809"/>
                  </a:cubicBezTo>
                  <a:close/>
                  <a:moveTo>
                    <a:pt x="7387" y="11125"/>
                  </a:moveTo>
                  <a:cubicBezTo>
                    <a:pt x="5320" y="11125"/>
                    <a:pt x="3618" y="9423"/>
                    <a:pt x="3618" y="7356"/>
                  </a:cubicBezTo>
                  <a:cubicBezTo>
                    <a:pt x="3618" y="5320"/>
                    <a:pt x="5320" y="3618"/>
                    <a:pt x="7387" y="3618"/>
                  </a:cubicBezTo>
                  <a:cubicBezTo>
                    <a:pt x="9423" y="3618"/>
                    <a:pt x="11125" y="5320"/>
                    <a:pt x="11125" y="7356"/>
                  </a:cubicBezTo>
                  <a:cubicBezTo>
                    <a:pt x="11125" y="9423"/>
                    <a:pt x="9423" y="11125"/>
                    <a:pt x="7387" y="111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0"/>
            <p:cNvSpPr/>
            <p:nvPr/>
          </p:nvSpPr>
          <p:spPr>
            <a:xfrm>
              <a:off x="4242902" y="967702"/>
              <a:ext cx="287223" cy="287223"/>
            </a:xfrm>
            <a:custGeom>
              <a:avLst/>
              <a:gdLst/>
              <a:ahLst/>
              <a:cxnLst/>
              <a:rect l="l" t="t" r="r" b="b"/>
              <a:pathLst>
                <a:path w="4469" h="4469" fill="none" extrusionOk="0">
                  <a:moveTo>
                    <a:pt x="2250" y="4469"/>
                  </a:moveTo>
                  <a:cubicBezTo>
                    <a:pt x="1003" y="4469"/>
                    <a:pt x="0" y="3466"/>
                    <a:pt x="0" y="2219"/>
                  </a:cubicBezTo>
                  <a:cubicBezTo>
                    <a:pt x="0" y="1004"/>
                    <a:pt x="1003" y="0"/>
                    <a:pt x="2250" y="0"/>
                  </a:cubicBezTo>
                  <a:cubicBezTo>
                    <a:pt x="3466" y="0"/>
                    <a:pt x="4469" y="1004"/>
                    <a:pt x="4469" y="2219"/>
                  </a:cubicBezTo>
                  <a:cubicBezTo>
                    <a:pt x="4469" y="3466"/>
                    <a:pt x="3466" y="4469"/>
                    <a:pt x="2250" y="44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" name="Google Shape;150;p30"/>
          <p:cNvSpPr/>
          <p:nvPr/>
        </p:nvSpPr>
        <p:spPr>
          <a:xfrm>
            <a:off x="2131335" y="1501350"/>
            <a:ext cx="7437684" cy="3930907"/>
          </a:xfrm>
          <a:custGeom>
            <a:avLst/>
            <a:gdLst/>
            <a:ahLst/>
            <a:cxnLst/>
            <a:rect l="l" t="t" r="r" b="b"/>
            <a:pathLst>
              <a:path w="92592" h="48936" extrusionOk="0">
                <a:moveTo>
                  <a:pt x="64841" y="1"/>
                </a:moveTo>
                <a:cubicBezTo>
                  <a:pt x="58884" y="1"/>
                  <a:pt x="53522" y="1916"/>
                  <a:pt x="50559" y="5316"/>
                </a:cubicBezTo>
                <a:cubicBezTo>
                  <a:pt x="45456" y="11168"/>
                  <a:pt x="45800" y="21411"/>
                  <a:pt x="40578" y="21411"/>
                </a:cubicBezTo>
                <a:cubicBezTo>
                  <a:pt x="40506" y="21411"/>
                  <a:pt x="40432" y="21409"/>
                  <a:pt x="40358" y="21405"/>
                </a:cubicBezTo>
                <a:cubicBezTo>
                  <a:pt x="36232" y="21194"/>
                  <a:pt x="34026" y="16844"/>
                  <a:pt x="29913" y="16844"/>
                </a:cubicBezTo>
                <a:cubicBezTo>
                  <a:pt x="28602" y="16844"/>
                  <a:pt x="27097" y="17286"/>
                  <a:pt x="25274" y="18444"/>
                </a:cubicBezTo>
                <a:cubicBezTo>
                  <a:pt x="17732" y="23249"/>
                  <a:pt x="21643" y="29740"/>
                  <a:pt x="21084" y="33830"/>
                </a:cubicBezTo>
                <a:cubicBezTo>
                  <a:pt x="20943" y="34861"/>
                  <a:pt x="20429" y="35229"/>
                  <a:pt x="19656" y="35229"/>
                </a:cubicBezTo>
                <a:cubicBezTo>
                  <a:pt x="17739" y="35229"/>
                  <a:pt x="14230" y="32968"/>
                  <a:pt x="10875" y="32968"/>
                </a:cubicBezTo>
                <a:cubicBezTo>
                  <a:pt x="10219" y="32968"/>
                  <a:pt x="9570" y="33054"/>
                  <a:pt x="8939" y="33260"/>
                </a:cubicBezTo>
                <a:cubicBezTo>
                  <a:pt x="3766" y="34958"/>
                  <a:pt x="1398" y="39763"/>
                  <a:pt x="1956" y="42578"/>
                </a:cubicBezTo>
                <a:cubicBezTo>
                  <a:pt x="2515" y="45405"/>
                  <a:pt x="1" y="48936"/>
                  <a:pt x="1" y="48936"/>
                </a:cubicBezTo>
                <a:lnTo>
                  <a:pt x="91195" y="48936"/>
                </a:lnTo>
                <a:cubicBezTo>
                  <a:pt x="91195" y="48936"/>
                  <a:pt x="92591" y="30578"/>
                  <a:pt x="90357" y="18299"/>
                </a:cubicBezTo>
                <a:cubicBezTo>
                  <a:pt x="90357" y="18299"/>
                  <a:pt x="88547" y="8702"/>
                  <a:pt x="78346" y="3339"/>
                </a:cubicBezTo>
                <a:cubicBezTo>
                  <a:pt x="74006" y="1055"/>
                  <a:pt x="69260" y="1"/>
                  <a:pt x="64841" y="1"/>
                </a:cubicBezTo>
                <a:close/>
              </a:path>
            </a:pathLst>
          </a:custGeom>
          <a:solidFill>
            <a:srgbClr val="D6D7D7">
              <a:alpha val="4117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0"/>
          <p:cNvSpPr txBox="1">
            <a:spLocks noGrp="1"/>
          </p:cNvSpPr>
          <p:nvPr>
            <p:ph type="title"/>
          </p:nvPr>
        </p:nvSpPr>
        <p:spPr>
          <a:xfrm>
            <a:off x="968375" y="1600800"/>
            <a:ext cx="29142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21"/>
          <p:cNvSpPr txBox="1">
            <a:spLocks noGrp="1"/>
          </p:cNvSpPr>
          <p:nvPr>
            <p:ph type="body" idx="1"/>
          </p:nvPr>
        </p:nvSpPr>
        <p:spPr>
          <a:xfrm>
            <a:off x="713225" y="1293075"/>
            <a:ext cx="7717500" cy="3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"/>
          <p:cNvSpPr txBox="1">
            <a:spLocks noGrp="1"/>
          </p:cNvSpPr>
          <p:nvPr>
            <p:ph type="ctrTitle"/>
          </p:nvPr>
        </p:nvSpPr>
        <p:spPr>
          <a:xfrm>
            <a:off x="2649675" y="1042925"/>
            <a:ext cx="4855200" cy="14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</a:pPr>
            <a:r>
              <a:rPr lang="en-US" sz="2100" b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TIỂU LUẬN THƯƠNG MẠI ĐIỆN TỬ</a:t>
            </a:r>
            <a:endParaRPr sz="1500" b="0" dirty="0"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</a:pPr>
            <a:r>
              <a:rPr lang="en-US" sz="2100" b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XÂY DỰNG WEBSITE BÁN TRÀ SỮA</a:t>
            </a:r>
            <a:endParaRPr sz="4100" dirty="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5" name="Google Shape;225;p1"/>
          <p:cNvSpPr txBox="1">
            <a:spLocks noGrp="1"/>
          </p:cNvSpPr>
          <p:nvPr>
            <p:ph type="subTitle" idx="1"/>
          </p:nvPr>
        </p:nvSpPr>
        <p:spPr>
          <a:xfrm>
            <a:off x="2649675" y="3318626"/>
            <a:ext cx="4339200" cy="12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</a:pPr>
            <a:r>
              <a:rPr lang="en-US" sz="1500" dirty="0">
                <a:latin typeface="Arial"/>
                <a:ea typeface="Arial"/>
                <a:cs typeface="Arial"/>
                <a:sym typeface="Arial"/>
              </a:rPr>
              <a:t>GVHD: 	NGUYỄN GIA KHOA				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</a:pPr>
            <a:r>
              <a:rPr lang="en-US" sz="1500" dirty="0">
                <a:latin typeface="Arial"/>
                <a:ea typeface="Arial"/>
                <a:cs typeface="Arial"/>
                <a:sym typeface="Arial"/>
              </a:rPr>
              <a:t>SVTH: 	VÕ HỒNG PHỤNG – 2230130022</a:t>
            </a:r>
            <a:endParaRPr sz="1500" dirty="0"/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1500" dirty="0">
                <a:latin typeface="Arial"/>
                <a:ea typeface="Arial"/>
                <a:cs typeface="Arial"/>
                <a:sym typeface="Arial"/>
              </a:rPr>
              <a:t>	TIÊU VĨNH HÙNG – 2230130025</a:t>
            </a:r>
            <a:endParaRPr sz="1500" dirty="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</a:pPr>
            <a:r>
              <a:rPr lang="en-US" sz="1500" dirty="0">
                <a:latin typeface="Arial"/>
                <a:ea typeface="Arial"/>
                <a:cs typeface="Arial"/>
                <a:sym typeface="Arial"/>
              </a:rPr>
              <a:t>LỚP: 22CDTHPM01</a:t>
            </a:r>
            <a:endParaRPr sz="1500" dirty="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26" name="Google Shape;22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346267">
            <a:off x="7132630" y="3194831"/>
            <a:ext cx="1497691" cy="1497691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27" name="Google Shape;227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450" y="821725"/>
            <a:ext cx="1849400" cy="184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2"/>
          <p:cNvSpPr txBox="1">
            <a:spLocks noGrp="1"/>
          </p:cNvSpPr>
          <p:nvPr>
            <p:ph type="title"/>
          </p:nvPr>
        </p:nvSpPr>
        <p:spPr>
          <a:xfrm>
            <a:off x="1614375" y="270950"/>
            <a:ext cx="57750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TRANG QUẢN LÝ SẢN PHẨM</a:t>
            </a:r>
            <a:endParaRPr sz="2800"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7EB7A2-3A2F-442A-BB49-54EF8ED5A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951" y="846161"/>
            <a:ext cx="6009048" cy="4181332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3"/>
          <p:cNvSpPr txBox="1">
            <a:spLocks noGrp="1"/>
          </p:cNvSpPr>
          <p:nvPr>
            <p:ph type="title"/>
          </p:nvPr>
        </p:nvSpPr>
        <p:spPr>
          <a:xfrm>
            <a:off x="1664550" y="251225"/>
            <a:ext cx="58149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>
                <a:latin typeface="Tahoma"/>
                <a:ea typeface="Tahoma"/>
                <a:cs typeface="Tahoma"/>
                <a:sym typeface="Tahoma"/>
              </a:rPr>
              <a:t>TRANG QUẢN LÝ TÀI KHOẢN</a:t>
            </a:r>
            <a:endParaRPr sz="30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C06746-F775-4A37-830D-30E233894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75" y="1104283"/>
            <a:ext cx="7479450" cy="3072892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4"/>
          <p:cNvSpPr txBox="1">
            <a:spLocks noGrp="1"/>
          </p:cNvSpPr>
          <p:nvPr>
            <p:ph type="title"/>
          </p:nvPr>
        </p:nvSpPr>
        <p:spPr>
          <a:xfrm>
            <a:off x="1285875" y="305125"/>
            <a:ext cx="64728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TRANG QUẢN LÝ LOẠI SẢN PHẨM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319" name="Google Shape;319;p14"/>
          <p:cNvGraphicFramePr/>
          <p:nvPr/>
        </p:nvGraphicFramePr>
        <p:xfrm>
          <a:off x="8273491" y="3016313"/>
          <a:ext cx="1363100" cy="1981050"/>
        </p:xfrm>
        <a:graphic>
          <a:graphicData uri="http://schemas.openxmlformats.org/drawingml/2006/table">
            <a:tbl>
              <a:tblPr>
                <a:noFill/>
                <a:tableStyleId>{5B001C0E-CD11-431F-96E3-B8370E913AF3}</a:tableStyleId>
              </a:tblPr>
              <a:tblGrid>
                <a:gridCol w="34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0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0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1" u="none" strike="noStrike" cap="non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1" u="none" strike="noStrike" cap="non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20" name="Google Shape;320;p14"/>
          <p:cNvGraphicFramePr/>
          <p:nvPr/>
        </p:nvGraphicFramePr>
        <p:xfrm>
          <a:off x="8105242" y="2060261"/>
          <a:ext cx="398625" cy="2286050"/>
        </p:xfrm>
        <a:graphic>
          <a:graphicData uri="http://schemas.openxmlformats.org/drawingml/2006/table">
            <a:tbl>
              <a:tblPr>
                <a:noFill/>
                <a:tableStyleId>{5B001C0E-CD11-431F-96E3-B8370E913AF3}</a:tableStyleId>
              </a:tblPr>
              <a:tblGrid>
                <a:gridCol w="398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1" u="none" strike="noStrike" cap="non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8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8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8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8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21" name="Google Shape;321;p14"/>
          <p:cNvSpPr/>
          <p:nvPr/>
        </p:nvSpPr>
        <p:spPr>
          <a:xfrm>
            <a:off x="1422950" y="-393325"/>
            <a:ext cx="109200" cy="14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22" name="Google Shape;322;p14"/>
          <p:cNvSpPr txBox="1"/>
          <p:nvPr/>
        </p:nvSpPr>
        <p:spPr>
          <a:xfrm>
            <a:off x="2841198" y="1277375"/>
            <a:ext cx="3424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F9C7D0-1123-4733-B186-0B0262FC5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096" y="797189"/>
            <a:ext cx="7941771" cy="4018478"/>
          </a:xfrm>
          <a:prstGeom prst="rect">
            <a:avLst/>
          </a:prstGeom>
        </p:spPr>
      </p:pic>
    </p:spTree>
  </p:cSld>
  <p:clrMapOvr>
    <a:masterClrMapping/>
  </p:clrMapOvr>
  <p:transition spd="med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"/>
          <p:cNvSpPr txBox="1">
            <a:spLocks noGrp="1"/>
          </p:cNvSpPr>
          <p:nvPr>
            <p:ph type="title"/>
          </p:nvPr>
        </p:nvSpPr>
        <p:spPr>
          <a:xfrm>
            <a:off x="1422950" y="370175"/>
            <a:ext cx="58998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TRANG QUẢN LÝ ĐƠN HÀNG</a:t>
            </a:r>
            <a:endParaRPr/>
          </a:p>
        </p:txBody>
      </p:sp>
      <p:graphicFrame>
        <p:nvGraphicFramePr>
          <p:cNvPr id="328" name="Google Shape;328;p15"/>
          <p:cNvGraphicFramePr/>
          <p:nvPr/>
        </p:nvGraphicFramePr>
        <p:xfrm>
          <a:off x="8273491" y="3016313"/>
          <a:ext cx="1363100" cy="1981050"/>
        </p:xfrm>
        <a:graphic>
          <a:graphicData uri="http://schemas.openxmlformats.org/drawingml/2006/table">
            <a:tbl>
              <a:tblPr>
                <a:noFill/>
                <a:tableStyleId>{5B001C0E-CD11-431F-96E3-B8370E913AF3}</a:tableStyleId>
              </a:tblPr>
              <a:tblGrid>
                <a:gridCol w="34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0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0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1" u="none" strike="noStrike" cap="non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1" u="none" strike="noStrike" cap="non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29" name="Google Shape;329;p15"/>
          <p:cNvGraphicFramePr/>
          <p:nvPr/>
        </p:nvGraphicFramePr>
        <p:xfrm>
          <a:off x="8105242" y="2060261"/>
          <a:ext cx="398625" cy="2286050"/>
        </p:xfrm>
        <a:graphic>
          <a:graphicData uri="http://schemas.openxmlformats.org/drawingml/2006/table">
            <a:tbl>
              <a:tblPr>
                <a:noFill/>
                <a:tableStyleId>{5B001C0E-CD11-431F-96E3-B8370E913AF3}</a:tableStyleId>
              </a:tblPr>
              <a:tblGrid>
                <a:gridCol w="398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1" u="none" strike="noStrike" cap="non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8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8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8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8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lt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30" name="Google Shape;330;p15"/>
          <p:cNvSpPr/>
          <p:nvPr/>
        </p:nvSpPr>
        <p:spPr>
          <a:xfrm>
            <a:off x="1422950" y="-393325"/>
            <a:ext cx="109200" cy="14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31" name="Google Shape;331;p15"/>
          <p:cNvSpPr txBox="1"/>
          <p:nvPr/>
        </p:nvSpPr>
        <p:spPr>
          <a:xfrm>
            <a:off x="2841198" y="1277375"/>
            <a:ext cx="3424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6D9D08-4EEF-4150-B642-93D97186D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787" y="1006502"/>
            <a:ext cx="7924426" cy="3282918"/>
          </a:xfrm>
          <a:prstGeom prst="rect">
            <a:avLst/>
          </a:prstGeom>
        </p:spPr>
      </p:pic>
    </p:spTree>
  </p:cSld>
  <p:clrMapOvr>
    <a:masterClrMapping/>
  </p:clrMapOvr>
  <p:transition spd="med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7"/>
          <p:cNvSpPr txBox="1">
            <a:spLocks noGrp="1"/>
          </p:cNvSpPr>
          <p:nvPr>
            <p:ph type="title"/>
          </p:nvPr>
        </p:nvSpPr>
        <p:spPr>
          <a:xfrm>
            <a:off x="1330232" y="437324"/>
            <a:ext cx="72507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>
                <a:latin typeface="Tahoma"/>
                <a:ea typeface="Tahoma"/>
                <a:cs typeface="Tahoma"/>
                <a:sym typeface="Tahoma"/>
              </a:rPr>
              <a:t>TRANG QUẢN LÝ CHI TIẾT ĐƠN HÀNG</a:t>
            </a:r>
            <a:endParaRPr dirty="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" name="Google Shape;233;p3">
            <a:extLst>
              <a:ext uri="{FF2B5EF4-FFF2-40B4-BE49-F238E27FC236}">
                <a16:creationId xmlns:a16="http://schemas.microsoft.com/office/drawing/2014/main" id="{4905E220-5C54-45A4-9ABD-C1CEF84ABB3C}"/>
              </a:ext>
            </a:extLst>
          </p:cNvPr>
          <p:cNvSpPr/>
          <p:nvPr/>
        </p:nvSpPr>
        <p:spPr>
          <a:xfrm>
            <a:off x="609975" y="230998"/>
            <a:ext cx="822886" cy="822886"/>
          </a:xfrm>
          <a:custGeom>
            <a:avLst/>
            <a:gdLst/>
            <a:ahLst/>
            <a:cxnLst/>
            <a:rect l="l" t="t" r="r" b="b"/>
            <a:pathLst>
              <a:path w="16384" h="16384" extrusionOk="0">
                <a:moveTo>
                  <a:pt x="5198" y="16384"/>
                </a:moveTo>
                <a:cubicBezTo>
                  <a:pt x="2341" y="16384"/>
                  <a:pt x="1" y="14043"/>
                  <a:pt x="1" y="11186"/>
                </a:cubicBezTo>
                <a:lnTo>
                  <a:pt x="1" y="5198"/>
                </a:lnTo>
                <a:cubicBezTo>
                  <a:pt x="1" y="2341"/>
                  <a:pt x="2341" y="1"/>
                  <a:pt x="5198" y="1"/>
                </a:cubicBezTo>
                <a:lnTo>
                  <a:pt x="11186" y="1"/>
                </a:lnTo>
                <a:cubicBezTo>
                  <a:pt x="14043" y="1"/>
                  <a:pt x="16384" y="2341"/>
                  <a:pt x="16384" y="5198"/>
                </a:cubicBezTo>
                <a:lnTo>
                  <a:pt x="16384" y="11186"/>
                </a:lnTo>
                <a:cubicBezTo>
                  <a:pt x="16384" y="14043"/>
                  <a:pt x="14043" y="16384"/>
                  <a:pt x="11186" y="16384"/>
                </a:cubicBezTo>
                <a:close/>
              </a:path>
            </a:pathLst>
          </a:custGeom>
          <a:gradFill>
            <a:gsLst>
              <a:gs pos="0">
                <a:srgbClr val="FF93BA"/>
              </a:gs>
              <a:gs pos="35000">
                <a:srgbClr val="FFB3CF"/>
              </a:gs>
              <a:gs pos="100000">
                <a:srgbClr val="FFE0EB"/>
              </a:gs>
            </a:gsLst>
            <a:lin ang="16200000" scaled="0"/>
          </a:gradFill>
          <a:ln w="9525" cap="flat" cmpd="sng">
            <a:solidFill>
              <a:srgbClr val="C32375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" name="Google Shape;240;p3">
            <a:extLst>
              <a:ext uri="{FF2B5EF4-FFF2-40B4-BE49-F238E27FC236}">
                <a16:creationId xmlns:a16="http://schemas.microsoft.com/office/drawing/2014/main" id="{CC0E506C-F97F-451D-AB1E-F41002C952E2}"/>
              </a:ext>
            </a:extLst>
          </p:cNvPr>
          <p:cNvSpPr txBox="1">
            <a:spLocks/>
          </p:cNvSpPr>
          <p:nvPr/>
        </p:nvSpPr>
        <p:spPr>
          <a:xfrm>
            <a:off x="609949" y="328246"/>
            <a:ext cx="822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4700"/>
            </a:pPr>
            <a:r>
              <a:rPr lang="en-US" sz="3200" dirty="0">
                <a:solidFill>
                  <a:schemeClr val="tx1"/>
                </a:solidFill>
                <a:latin typeface="+mj-lt"/>
                <a:ea typeface="Tahoma"/>
                <a:cs typeface="Tahoma"/>
                <a:sym typeface="Tahoma"/>
              </a:rPr>
              <a:t>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F69F2B-814D-4F8B-8A73-BD53C7418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17" y="1260210"/>
            <a:ext cx="8029366" cy="33180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"/>
          <p:cNvSpPr/>
          <p:nvPr/>
        </p:nvSpPr>
        <p:spPr>
          <a:xfrm>
            <a:off x="2692405" y="3121037"/>
            <a:ext cx="822886" cy="822886"/>
          </a:xfrm>
          <a:custGeom>
            <a:avLst/>
            <a:gdLst/>
            <a:ahLst/>
            <a:cxnLst/>
            <a:rect l="l" t="t" r="r" b="b"/>
            <a:pathLst>
              <a:path w="16384" h="16384" extrusionOk="0">
                <a:moveTo>
                  <a:pt x="5198" y="16384"/>
                </a:moveTo>
                <a:cubicBezTo>
                  <a:pt x="2341" y="16384"/>
                  <a:pt x="1" y="14043"/>
                  <a:pt x="1" y="11186"/>
                </a:cubicBezTo>
                <a:lnTo>
                  <a:pt x="1" y="5198"/>
                </a:lnTo>
                <a:cubicBezTo>
                  <a:pt x="1" y="2341"/>
                  <a:pt x="2341" y="1"/>
                  <a:pt x="5198" y="1"/>
                </a:cubicBezTo>
                <a:lnTo>
                  <a:pt x="11186" y="1"/>
                </a:lnTo>
                <a:cubicBezTo>
                  <a:pt x="14043" y="1"/>
                  <a:pt x="16384" y="2341"/>
                  <a:pt x="16384" y="5198"/>
                </a:cubicBezTo>
                <a:lnTo>
                  <a:pt x="16384" y="11186"/>
                </a:lnTo>
                <a:cubicBezTo>
                  <a:pt x="16384" y="14043"/>
                  <a:pt x="14043" y="16384"/>
                  <a:pt x="11186" y="16384"/>
                </a:cubicBezTo>
                <a:close/>
              </a:path>
            </a:pathLst>
          </a:custGeom>
          <a:gradFill>
            <a:gsLst>
              <a:gs pos="0">
                <a:srgbClr val="FF93BA"/>
              </a:gs>
              <a:gs pos="35000">
                <a:srgbClr val="FFB3CF"/>
              </a:gs>
              <a:gs pos="100000">
                <a:srgbClr val="FFE0EB"/>
              </a:gs>
            </a:gsLst>
            <a:lin ang="16200000" scaled="0"/>
          </a:gradFill>
          <a:ln w="9525" cap="flat" cmpd="sng">
            <a:solidFill>
              <a:srgbClr val="C32375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2692404" y="1818519"/>
            <a:ext cx="822886" cy="822886"/>
          </a:xfrm>
          <a:custGeom>
            <a:avLst/>
            <a:gdLst/>
            <a:ahLst/>
            <a:cxnLst/>
            <a:rect l="l" t="t" r="r" b="b"/>
            <a:pathLst>
              <a:path w="16384" h="16384" extrusionOk="0">
                <a:moveTo>
                  <a:pt x="5198" y="16384"/>
                </a:moveTo>
                <a:cubicBezTo>
                  <a:pt x="2341" y="16384"/>
                  <a:pt x="1" y="14043"/>
                  <a:pt x="1" y="11186"/>
                </a:cubicBezTo>
                <a:lnTo>
                  <a:pt x="1" y="5198"/>
                </a:lnTo>
                <a:cubicBezTo>
                  <a:pt x="1" y="2341"/>
                  <a:pt x="2341" y="1"/>
                  <a:pt x="5198" y="1"/>
                </a:cubicBezTo>
                <a:lnTo>
                  <a:pt x="11186" y="1"/>
                </a:lnTo>
                <a:cubicBezTo>
                  <a:pt x="14043" y="1"/>
                  <a:pt x="16384" y="2341"/>
                  <a:pt x="16384" y="5198"/>
                </a:cubicBezTo>
                <a:lnTo>
                  <a:pt x="16384" y="11186"/>
                </a:lnTo>
                <a:cubicBezTo>
                  <a:pt x="16384" y="14043"/>
                  <a:pt x="14043" y="16384"/>
                  <a:pt x="11186" y="16384"/>
                </a:cubicBezTo>
                <a:close/>
              </a:path>
            </a:pathLst>
          </a:custGeom>
          <a:gradFill>
            <a:gsLst>
              <a:gs pos="0">
                <a:srgbClr val="FF93BA"/>
              </a:gs>
              <a:gs pos="35000">
                <a:srgbClr val="FFB3CF"/>
              </a:gs>
              <a:gs pos="100000">
                <a:srgbClr val="FFE0EB"/>
              </a:gs>
            </a:gsLst>
            <a:lin ang="16200000" scaled="0"/>
          </a:gradFill>
          <a:ln w="9525" cap="flat" cmpd="sng">
            <a:solidFill>
              <a:srgbClr val="C32375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6" name="Google Shape;236;p3"/>
          <p:cNvSpPr txBox="1">
            <a:spLocks noGrp="1"/>
          </p:cNvSpPr>
          <p:nvPr>
            <p:ph type="title" idx="7"/>
          </p:nvPr>
        </p:nvSpPr>
        <p:spPr>
          <a:xfrm>
            <a:off x="2692403" y="1909855"/>
            <a:ext cx="822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</a:pPr>
            <a:r>
              <a:rPr lang="en-US" dirty="0">
                <a:latin typeface="Tahoma"/>
                <a:ea typeface="Tahoma"/>
                <a:cs typeface="Tahoma"/>
                <a:sym typeface="Tahoma"/>
              </a:rPr>
              <a:t>1</a:t>
            </a:r>
            <a:endParaRPr dirty="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7" name="Google Shape;237;p3"/>
          <p:cNvSpPr txBox="1">
            <a:spLocks noGrp="1"/>
          </p:cNvSpPr>
          <p:nvPr>
            <p:ph type="title"/>
          </p:nvPr>
        </p:nvSpPr>
        <p:spPr>
          <a:xfrm>
            <a:off x="3610653" y="2012755"/>
            <a:ext cx="2785938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dirty="0" err="1">
                <a:latin typeface="Arial"/>
                <a:ea typeface="Arial"/>
                <a:cs typeface="Arial"/>
                <a:sym typeface="Arial"/>
              </a:rPr>
              <a:t>Tổng</a:t>
            </a:r>
            <a:r>
              <a:rPr lang="en-US" sz="2000" b="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dirty="0" err="1">
                <a:latin typeface="Arial"/>
                <a:ea typeface="Arial"/>
                <a:cs typeface="Arial"/>
                <a:sym typeface="Arial"/>
              </a:rPr>
              <a:t>quan</a:t>
            </a:r>
            <a:r>
              <a:rPr lang="en-US" sz="2000" b="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dirty="0" err="1">
                <a:latin typeface="Arial"/>
                <a:ea typeface="Arial"/>
                <a:cs typeface="Arial"/>
                <a:sym typeface="Arial"/>
              </a:rPr>
              <a:t>về</a:t>
            </a:r>
            <a:r>
              <a:rPr lang="en-US" sz="2000" b="0" dirty="0">
                <a:latin typeface="Arial"/>
                <a:ea typeface="Arial"/>
                <a:cs typeface="Arial"/>
                <a:sym typeface="Arial"/>
              </a:rPr>
              <a:t> website</a:t>
            </a:r>
            <a:endParaRPr sz="1800" b="0" dirty="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8" name="Google Shape;238;p3"/>
          <p:cNvSpPr txBox="1">
            <a:spLocks noGrp="1"/>
          </p:cNvSpPr>
          <p:nvPr>
            <p:ph type="title" idx="2"/>
          </p:nvPr>
        </p:nvSpPr>
        <p:spPr>
          <a:xfrm>
            <a:off x="3610653" y="3324981"/>
            <a:ext cx="25803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000" b="0" dirty="0">
                <a:latin typeface="+mj-lt"/>
                <a:ea typeface="Tahoma"/>
                <a:cs typeface="Tahoma"/>
                <a:sym typeface="Tahoma"/>
              </a:rPr>
              <a:t>Chi </a:t>
            </a:r>
            <a:r>
              <a:rPr lang="en-US" sz="2000" b="0" dirty="0" err="1">
                <a:latin typeface="+mj-lt"/>
                <a:ea typeface="Tahoma"/>
                <a:cs typeface="Tahoma"/>
                <a:sym typeface="Tahoma"/>
              </a:rPr>
              <a:t>tiết</a:t>
            </a:r>
            <a:r>
              <a:rPr lang="en-US" sz="2000" b="0" dirty="0">
                <a:latin typeface="+mj-lt"/>
                <a:ea typeface="Tahoma"/>
                <a:cs typeface="Tahoma"/>
                <a:sym typeface="Tahoma"/>
              </a:rPr>
              <a:t> </a:t>
            </a:r>
            <a:r>
              <a:rPr lang="en-US" sz="2000" b="0" dirty="0" err="1">
                <a:latin typeface="+mj-lt"/>
                <a:ea typeface="Tahoma"/>
                <a:cs typeface="Tahoma"/>
                <a:sym typeface="Tahoma"/>
              </a:rPr>
              <a:t>tính</a:t>
            </a:r>
            <a:r>
              <a:rPr lang="en-US" sz="2000" b="0" dirty="0">
                <a:latin typeface="+mj-lt"/>
                <a:ea typeface="Tahoma"/>
                <a:cs typeface="Tahoma"/>
                <a:sym typeface="Tahoma"/>
              </a:rPr>
              <a:t> </a:t>
            </a:r>
            <a:r>
              <a:rPr lang="en-US" sz="2000" b="0" dirty="0" err="1">
                <a:latin typeface="+mj-lt"/>
                <a:ea typeface="Tahoma"/>
                <a:cs typeface="Tahoma"/>
                <a:sym typeface="Tahoma"/>
              </a:rPr>
              <a:t>năng</a:t>
            </a:r>
            <a:endParaRPr sz="2000" b="0" dirty="0">
              <a:latin typeface="+mj-lt"/>
              <a:ea typeface="Tahoma"/>
              <a:cs typeface="Tahoma"/>
              <a:sym typeface="Tahoma"/>
            </a:endParaRPr>
          </a:p>
        </p:txBody>
      </p:sp>
      <p:sp>
        <p:nvSpPr>
          <p:cNvPr id="240" name="Google Shape;240;p3"/>
          <p:cNvSpPr txBox="1">
            <a:spLocks noGrp="1"/>
          </p:cNvSpPr>
          <p:nvPr>
            <p:ph type="title" idx="8"/>
          </p:nvPr>
        </p:nvSpPr>
        <p:spPr>
          <a:xfrm>
            <a:off x="2692379" y="3218285"/>
            <a:ext cx="822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</a:pPr>
            <a:r>
              <a:rPr lang="en-US" dirty="0">
                <a:latin typeface="Tahoma"/>
                <a:ea typeface="Tahoma"/>
                <a:cs typeface="Tahoma"/>
                <a:sym typeface="Tahoma"/>
              </a:rPr>
              <a:t>2</a:t>
            </a:r>
            <a:endParaRPr dirty="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41" name="Google Shape;241;p3"/>
          <p:cNvSpPr txBox="1">
            <a:spLocks noGrp="1"/>
          </p:cNvSpPr>
          <p:nvPr>
            <p:ph type="title" idx="9"/>
          </p:nvPr>
        </p:nvSpPr>
        <p:spPr>
          <a:xfrm>
            <a:off x="1068700" y="3193550"/>
            <a:ext cx="822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3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43" name="Google Shape;243;p3"/>
          <p:cNvSpPr txBox="1">
            <a:spLocks noGrp="1"/>
          </p:cNvSpPr>
          <p:nvPr>
            <p:ph type="title" idx="15"/>
          </p:nvPr>
        </p:nvSpPr>
        <p:spPr>
          <a:xfrm>
            <a:off x="713225" y="657995"/>
            <a:ext cx="77175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000">
                <a:latin typeface="Tahoma"/>
                <a:ea typeface="Tahoma"/>
                <a:cs typeface="Tahoma"/>
                <a:sym typeface="Tahoma"/>
              </a:rPr>
              <a:t>NỘI DUNG BÁO CÁO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244" name="Google Shape;244;p3"/>
          <p:cNvGrpSpPr/>
          <p:nvPr/>
        </p:nvGrpSpPr>
        <p:grpSpPr>
          <a:xfrm rot="1285550">
            <a:off x="7808042" y="678921"/>
            <a:ext cx="822913" cy="818353"/>
            <a:chOff x="5088175" y="2529243"/>
            <a:chExt cx="822905" cy="818345"/>
          </a:xfrm>
        </p:grpSpPr>
        <p:sp>
          <p:nvSpPr>
            <p:cNvPr id="245" name="Google Shape;245;p3"/>
            <p:cNvSpPr/>
            <p:nvPr/>
          </p:nvSpPr>
          <p:spPr>
            <a:xfrm>
              <a:off x="5092588" y="2529243"/>
              <a:ext cx="818492" cy="818345"/>
            </a:xfrm>
            <a:custGeom>
              <a:avLst/>
              <a:gdLst/>
              <a:ahLst/>
              <a:cxnLst/>
              <a:rect l="l" t="t" r="r" b="b"/>
              <a:pathLst>
                <a:path w="5564" h="5563" fill="none" extrusionOk="0">
                  <a:moveTo>
                    <a:pt x="5563" y="2766"/>
                  </a:moveTo>
                  <a:cubicBezTo>
                    <a:pt x="5563" y="4317"/>
                    <a:pt x="4317" y="5563"/>
                    <a:pt x="2767" y="5563"/>
                  </a:cubicBezTo>
                  <a:cubicBezTo>
                    <a:pt x="1217" y="5563"/>
                    <a:pt x="1" y="4317"/>
                    <a:pt x="1" y="2766"/>
                  </a:cubicBezTo>
                  <a:cubicBezTo>
                    <a:pt x="1" y="1247"/>
                    <a:pt x="1217" y="0"/>
                    <a:pt x="2767" y="0"/>
                  </a:cubicBezTo>
                  <a:cubicBezTo>
                    <a:pt x="4317" y="0"/>
                    <a:pt x="5563" y="1247"/>
                    <a:pt x="5563" y="276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499478" y="2529243"/>
              <a:ext cx="147" cy="818345"/>
            </a:xfrm>
            <a:custGeom>
              <a:avLst/>
              <a:gdLst/>
              <a:ahLst/>
              <a:cxnLst/>
              <a:rect l="l" t="t" r="r" b="b"/>
              <a:pathLst>
                <a:path w="1" h="5563" fill="none" extrusionOk="0">
                  <a:moveTo>
                    <a:pt x="1" y="0"/>
                  </a:moveTo>
                  <a:lnTo>
                    <a:pt x="1" y="556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307213" y="2533656"/>
              <a:ext cx="134307" cy="809519"/>
            </a:xfrm>
            <a:custGeom>
              <a:avLst/>
              <a:gdLst/>
              <a:ahLst/>
              <a:cxnLst/>
              <a:rect l="l" t="t" r="r" b="b"/>
              <a:pathLst>
                <a:path w="913" h="5503" fill="none" extrusionOk="0">
                  <a:moveTo>
                    <a:pt x="913" y="5502"/>
                  </a:moveTo>
                  <a:cubicBezTo>
                    <a:pt x="913" y="5502"/>
                    <a:pt x="1" y="4712"/>
                    <a:pt x="1" y="2736"/>
                  </a:cubicBezTo>
                  <a:cubicBezTo>
                    <a:pt x="1" y="791"/>
                    <a:pt x="913" y="1"/>
                    <a:pt x="913" y="1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5562144" y="2533656"/>
              <a:ext cx="134307" cy="809519"/>
            </a:xfrm>
            <a:custGeom>
              <a:avLst/>
              <a:gdLst/>
              <a:ahLst/>
              <a:cxnLst/>
              <a:rect l="l" t="t" r="r" b="b"/>
              <a:pathLst>
                <a:path w="913" h="5503" fill="none" extrusionOk="0">
                  <a:moveTo>
                    <a:pt x="0" y="5502"/>
                  </a:moveTo>
                  <a:cubicBezTo>
                    <a:pt x="0" y="5502"/>
                    <a:pt x="912" y="4712"/>
                    <a:pt x="912" y="2736"/>
                  </a:cubicBezTo>
                  <a:cubicBezTo>
                    <a:pt x="912" y="791"/>
                    <a:pt x="0" y="1"/>
                    <a:pt x="0" y="1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5088175" y="2936132"/>
              <a:ext cx="822905" cy="147"/>
            </a:xfrm>
            <a:custGeom>
              <a:avLst/>
              <a:gdLst/>
              <a:ahLst/>
              <a:cxnLst/>
              <a:rect l="l" t="t" r="r" b="b"/>
              <a:pathLst>
                <a:path w="5594" h="1" fill="none" extrusionOk="0">
                  <a:moveTo>
                    <a:pt x="0" y="0"/>
                  </a:moveTo>
                  <a:lnTo>
                    <a:pt x="5593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191001" y="3128397"/>
              <a:ext cx="626079" cy="67227"/>
            </a:xfrm>
            <a:custGeom>
              <a:avLst/>
              <a:gdLst/>
              <a:ahLst/>
              <a:cxnLst/>
              <a:rect l="l" t="t" r="r" b="b"/>
              <a:pathLst>
                <a:path w="4256" h="457" fill="none" extrusionOk="0">
                  <a:moveTo>
                    <a:pt x="4256" y="456"/>
                  </a:moveTo>
                  <a:cubicBezTo>
                    <a:pt x="3830" y="244"/>
                    <a:pt x="3101" y="0"/>
                    <a:pt x="2098" y="0"/>
                  </a:cubicBezTo>
                  <a:cubicBezTo>
                    <a:pt x="1125" y="0"/>
                    <a:pt x="426" y="213"/>
                    <a:pt x="1" y="456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191001" y="2694735"/>
              <a:ext cx="626079" cy="71640"/>
            </a:xfrm>
            <a:custGeom>
              <a:avLst/>
              <a:gdLst/>
              <a:ahLst/>
              <a:cxnLst/>
              <a:rect l="l" t="t" r="r" b="b"/>
              <a:pathLst>
                <a:path w="4256" h="487" fill="none" extrusionOk="0">
                  <a:moveTo>
                    <a:pt x="1" y="0"/>
                  </a:moveTo>
                  <a:cubicBezTo>
                    <a:pt x="426" y="243"/>
                    <a:pt x="1125" y="486"/>
                    <a:pt x="2159" y="486"/>
                  </a:cubicBezTo>
                  <a:cubicBezTo>
                    <a:pt x="3131" y="486"/>
                    <a:pt x="3830" y="243"/>
                    <a:pt x="4256" y="30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"/>
          <p:cNvSpPr txBox="1">
            <a:spLocks noGrp="1"/>
          </p:cNvSpPr>
          <p:nvPr>
            <p:ph type="title"/>
          </p:nvPr>
        </p:nvSpPr>
        <p:spPr>
          <a:xfrm>
            <a:off x="1078834" y="2840506"/>
            <a:ext cx="3960301" cy="920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Tổng quan về website</a:t>
            </a:r>
            <a:endParaRPr sz="4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7" name="Google Shape;257;p4"/>
          <p:cNvSpPr/>
          <p:nvPr/>
        </p:nvSpPr>
        <p:spPr>
          <a:xfrm>
            <a:off x="2378168" y="1247165"/>
            <a:ext cx="1154656" cy="1058070"/>
          </a:xfrm>
          <a:custGeom>
            <a:avLst/>
            <a:gdLst/>
            <a:ahLst/>
            <a:cxnLst/>
            <a:rect l="l" t="t" r="r" b="b"/>
            <a:pathLst>
              <a:path w="16384" h="16384" extrusionOk="0">
                <a:moveTo>
                  <a:pt x="5198" y="16384"/>
                </a:moveTo>
                <a:cubicBezTo>
                  <a:pt x="2341" y="16384"/>
                  <a:pt x="1" y="14043"/>
                  <a:pt x="1" y="11186"/>
                </a:cubicBezTo>
                <a:lnTo>
                  <a:pt x="1" y="5198"/>
                </a:lnTo>
                <a:cubicBezTo>
                  <a:pt x="1" y="2341"/>
                  <a:pt x="2341" y="1"/>
                  <a:pt x="5198" y="1"/>
                </a:cubicBezTo>
                <a:lnTo>
                  <a:pt x="11186" y="1"/>
                </a:lnTo>
                <a:cubicBezTo>
                  <a:pt x="14043" y="1"/>
                  <a:pt x="16384" y="2341"/>
                  <a:pt x="16384" y="5198"/>
                </a:cubicBezTo>
                <a:lnTo>
                  <a:pt x="16384" y="11186"/>
                </a:lnTo>
                <a:cubicBezTo>
                  <a:pt x="16384" y="14043"/>
                  <a:pt x="14043" y="16384"/>
                  <a:pt x="11186" y="16384"/>
                </a:cubicBezTo>
                <a:close/>
              </a:path>
            </a:pathLst>
          </a:custGeom>
          <a:gradFill>
            <a:gsLst>
              <a:gs pos="0">
                <a:srgbClr val="FF93BA"/>
              </a:gs>
              <a:gs pos="35000">
                <a:srgbClr val="FFB3CF"/>
              </a:gs>
              <a:gs pos="100000">
                <a:srgbClr val="FFE0EB"/>
              </a:gs>
            </a:gsLst>
            <a:lin ang="16200000" scaled="0"/>
          </a:gradFill>
          <a:ln w="9525" cap="flat" cmpd="sng">
            <a:solidFill>
              <a:srgbClr val="C32375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8" name="Google Shape;258;p4"/>
          <p:cNvSpPr txBox="1"/>
          <p:nvPr/>
        </p:nvSpPr>
        <p:spPr>
          <a:xfrm>
            <a:off x="1692313" y="399434"/>
            <a:ext cx="1550089" cy="847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9" name="Google Shape;259;p4"/>
          <p:cNvSpPr/>
          <p:nvPr/>
        </p:nvSpPr>
        <p:spPr>
          <a:xfrm>
            <a:off x="2599256" y="1314535"/>
            <a:ext cx="62549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5400" b="1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60" name="Google Shape;26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27226" y="1776200"/>
            <a:ext cx="2655770" cy="1777245"/>
          </a:xfrm>
          <a:prstGeom prst="ellipse">
            <a:avLst/>
          </a:prstGeom>
          <a:noFill/>
          <a:ln w="63500" cap="rnd" cmpd="sng">
            <a:solidFill>
              <a:srgbClr val="333333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"/>
          <p:cNvSpPr txBox="1">
            <a:spLocks noGrp="1"/>
          </p:cNvSpPr>
          <p:nvPr>
            <p:ph type="body" idx="1"/>
          </p:nvPr>
        </p:nvSpPr>
        <p:spPr>
          <a:xfrm>
            <a:off x="3014375" y="195875"/>
            <a:ext cx="29634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3400" b="1">
                <a:latin typeface="Tahoma"/>
                <a:ea typeface="Tahoma"/>
                <a:cs typeface="Tahoma"/>
                <a:sym typeface="Tahoma"/>
              </a:rPr>
              <a:t>TRANG CHỦ</a:t>
            </a:r>
            <a:endParaRPr sz="3400" b="1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66" name="Google Shape;266;p5"/>
          <p:cNvSpPr txBox="1"/>
          <p:nvPr/>
        </p:nvSpPr>
        <p:spPr>
          <a:xfrm>
            <a:off x="1692313" y="399434"/>
            <a:ext cx="1550089" cy="847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7" name="Google Shape;26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2327" y="1177875"/>
            <a:ext cx="5480381" cy="384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"/>
          <p:cNvSpPr txBox="1">
            <a:spLocks noGrp="1"/>
          </p:cNvSpPr>
          <p:nvPr>
            <p:ph type="title"/>
          </p:nvPr>
        </p:nvSpPr>
        <p:spPr>
          <a:xfrm>
            <a:off x="2022114" y="181611"/>
            <a:ext cx="43188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2800">
                <a:latin typeface="Tahoma"/>
                <a:ea typeface="Tahoma"/>
                <a:cs typeface="Tahoma"/>
                <a:sym typeface="Tahoma"/>
              </a:rPr>
              <a:t>TRANG ĐĂNG NHẬP</a:t>
            </a:r>
            <a:endParaRPr sz="28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74" name="Google Shape;274;p6"/>
          <p:cNvSpPr/>
          <p:nvPr/>
        </p:nvSpPr>
        <p:spPr>
          <a:xfrm>
            <a:off x="4572000" y="1172978"/>
            <a:ext cx="4043043" cy="2246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5" name="Google Shape;27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050" y="975300"/>
            <a:ext cx="6819474" cy="38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"/>
          <p:cNvSpPr txBox="1">
            <a:spLocks noGrp="1"/>
          </p:cNvSpPr>
          <p:nvPr>
            <p:ph type="title"/>
          </p:nvPr>
        </p:nvSpPr>
        <p:spPr>
          <a:xfrm>
            <a:off x="2664341" y="354387"/>
            <a:ext cx="37491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TRANG ĐĂNG KÝ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82" name="Google Shape;28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425" y="891450"/>
            <a:ext cx="7700525" cy="35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9"/>
          <p:cNvSpPr txBox="1">
            <a:spLocks noGrp="1"/>
          </p:cNvSpPr>
          <p:nvPr>
            <p:ph type="subTitle" idx="5"/>
          </p:nvPr>
        </p:nvSpPr>
        <p:spPr>
          <a:xfrm>
            <a:off x="2469950" y="114550"/>
            <a:ext cx="38511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2900" b="1">
                <a:latin typeface="Tahoma"/>
                <a:ea typeface="Tahoma"/>
                <a:cs typeface="Tahoma"/>
                <a:sym typeface="Tahoma"/>
              </a:rPr>
              <a:t>TRANG SẢN PHẨM</a:t>
            </a:r>
            <a:endParaRPr sz="2900" b="1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88" name="Google Shape;28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675" y="730475"/>
            <a:ext cx="6072376" cy="431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0"/>
          <p:cNvSpPr txBox="1">
            <a:spLocks noGrp="1"/>
          </p:cNvSpPr>
          <p:nvPr>
            <p:ph type="subTitle" idx="1"/>
          </p:nvPr>
        </p:nvSpPr>
        <p:spPr>
          <a:xfrm>
            <a:off x="2000750" y="239125"/>
            <a:ext cx="4717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n-US" sz="3200">
                <a:latin typeface="Tahoma"/>
                <a:ea typeface="Tahoma"/>
                <a:cs typeface="Tahoma"/>
                <a:sym typeface="Tahoma"/>
              </a:rPr>
              <a:t>TRANG GIỚI THIỆU</a:t>
            </a:r>
            <a:endParaRPr sz="32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45BDC6-FDA4-445F-A1B3-942FDAEF6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091" y="727825"/>
            <a:ext cx="6016883" cy="4264521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1"/>
          <p:cNvSpPr txBox="1">
            <a:spLocks noGrp="1"/>
          </p:cNvSpPr>
          <p:nvPr>
            <p:ph type="title"/>
          </p:nvPr>
        </p:nvSpPr>
        <p:spPr>
          <a:xfrm>
            <a:off x="2275625" y="147000"/>
            <a:ext cx="4442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3300">
                <a:latin typeface="Tahoma"/>
                <a:ea typeface="Tahoma"/>
                <a:cs typeface="Tahoma"/>
                <a:sym typeface="Tahoma"/>
              </a:rPr>
              <a:t>TRANG GIỎ HÀNG</a:t>
            </a:r>
            <a:endParaRPr sz="33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99" name="Google Shape;29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125" y="1140500"/>
            <a:ext cx="7154080" cy="36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orld Usability Day by Slidesgo">
  <a:themeElements>
    <a:clrScheme name="Simple Light">
      <a:dk1>
        <a:srgbClr val="FFFFFF"/>
      </a:dk1>
      <a:lt1>
        <a:srgbClr val="263238"/>
      </a:lt1>
      <a:dk2>
        <a:srgbClr val="595959"/>
      </a:dk2>
      <a:lt2>
        <a:srgbClr val="F3F3F3"/>
      </a:lt2>
      <a:accent1>
        <a:srgbClr val="C52878"/>
      </a:accent1>
      <a:accent2>
        <a:srgbClr val="D36980"/>
      </a:accent2>
      <a:accent3>
        <a:srgbClr val="860CD1"/>
      </a:accent3>
      <a:accent4>
        <a:srgbClr val="63A4D5"/>
      </a:accent4>
      <a:accent5>
        <a:srgbClr val="8BE1E5"/>
      </a:accent5>
      <a:accent6>
        <a:srgbClr val="F7ED8B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105</Words>
  <Application>Microsoft Office PowerPoint</Application>
  <PresentationFormat>On-screen Show (16:9)</PresentationFormat>
  <Paragraphs>26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Montserrat</vt:lpstr>
      <vt:lpstr>Montserrat Black</vt:lpstr>
      <vt:lpstr>Roboto Condensed Light</vt:lpstr>
      <vt:lpstr>Tahoma</vt:lpstr>
      <vt:lpstr>Arial</vt:lpstr>
      <vt:lpstr>Quicksand</vt:lpstr>
      <vt:lpstr>World Usability Day by Slidesgo</vt:lpstr>
      <vt:lpstr>TIỂU LUẬN THƯƠNG MẠI ĐIỆN TỬ XÂY DỰNG WEBSITE BÁN TRÀ SỮA</vt:lpstr>
      <vt:lpstr>1</vt:lpstr>
      <vt:lpstr>Tổng quan về website</vt:lpstr>
      <vt:lpstr>PowerPoint Presentation</vt:lpstr>
      <vt:lpstr>TRANG ĐĂNG NHẬP</vt:lpstr>
      <vt:lpstr>TRANG ĐĂNG KÝ</vt:lpstr>
      <vt:lpstr>PowerPoint Presentation</vt:lpstr>
      <vt:lpstr>PowerPoint Presentation</vt:lpstr>
      <vt:lpstr>TRANG GIỎ HÀNG</vt:lpstr>
      <vt:lpstr>TRANG QUẢN LÝ SẢN PHẨM</vt:lpstr>
      <vt:lpstr>TRANG QUẢN LÝ TÀI KHOẢN</vt:lpstr>
      <vt:lpstr>TRANG QUẢN LÝ LOẠI SẢN PHẨM</vt:lpstr>
      <vt:lpstr>TRANG QUẢN LÝ ĐƠN HÀNG</vt:lpstr>
      <vt:lpstr>TRANG QUẢN LÝ CHI TIẾT ĐƠN HÀNG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TIỂU LUẬN THƯƠNG MẠI ĐIỆN TỬ XÂY DỰNG WEBSITE BÁN TRÀ SỮA</dc:title>
  <dc:creator>M38</dc:creator>
  <cp:lastModifiedBy>Sinh Vien</cp:lastModifiedBy>
  <cp:revision>3</cp:revision>
  <dcterms:modified xsi:type="dcterms:W3CDTF">2024-05-09T09:04:36Z</dcterms:modified>
</cp:coreProperties>
</file>